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7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954838" cy="9240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D67DDC01-3AFB-42A0-B0C1-3F714F41F9D9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7291289A-1FAD-4C95-B269-4F06CEA99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7237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C8D5FFDF-0521-494D-A0E9-F7E6233BF6A9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55700"/>
            <a:ext cx="5541962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6" tIns="46273" rIns="92546" bIns="462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447153"/>
            <a:ext cx="5563870" cy="3638580"/>
          </a:xfrm>
          <a:prstGeom prst="rect">
            <a:avLst/>
          </a:prstGeom>
        </p:spPr>
        <p:txBody>
          <a:bodyPr vert="horz" lIns="92546" tIns="46273" rIns="92546" bIns="4627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03EF7B62-00EC-4C1C-87FF-C56989A351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56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Peasants, knights, feudal lords go,</a:t>
            </a:r>
            <a:r>
              <a:rPr lang="en-US" baseline="0" dirty="0" smtClean="0"/>
              <a:t> but mainly peasants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EF7B62-00EC-4C1C-87FF-C56989A3515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740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4526-DB88-46F0-AD88-DD4349FCA94E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B0667-55B4-4AA7-B909-1A3E8661A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014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4526-DB88-46F0-AD88-DD4349FCA94E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B0667-55B4-4AA7-B909-1A3E8661A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13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4526-DB88-46F0-AD88-DD4349FCA94E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B0667-55B4-4AA7-B909-1A3E8661A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803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4526-DB88-46F0-AD88-DD4349FCA94E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B0667-55B4-4AA7-B909-1A3E8661A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282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4526-DB88-46F0-AD88-DD4349FCA94E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B0667-55B4-4AA7-B909-1A3E8661A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342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4526-DB88-46F0-AD88-DD4349FCA94E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B0667-55B4-4AA7-B909-1A3E8661A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025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4526-DB88-46F0-AD88-DD4349FCA94E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B0667-55B4-4AA7-B909-1A3E8661A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824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4526-DB88-46F0-AD88-DD4349FCA94E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B0667-55B4-4AA7-B909-1A3E8661A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292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4526-DB88-46F0-AD88-DD4349FCA94E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B0667-55B4-4AA7-B909-1A3E8661A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181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4526-DB88-46F0-AD88-DD4349FCA94E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B0667-55B4-4AA7-B909-1A3E8661A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041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E4526-DB88-46F0-AD88-DD4349FCA94E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B0667-55B4-4AA7-B909-1A3E8661A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088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E4526-DB88-46F0-AD88-DD4349FCA94E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B0667-55B4-4AA7-B909-1A3E8661A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7TRVcnX8Vs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758" y="1432323"/>
            <a:ext cx="4566032" cy="1265527"/>
          </a:xfrm>
        </p:spPr>
        <p:txBody>
          <a:bodyPr/>
          <a:lstStyle/>
          <a:p>
            <a:r>
              <a:rPr lang="en-US" b="1" dirty="0" smtClean="0"/>
              <a:t>The Crusades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7058" y="3998795"/>
            <a:ext cx="4580727" cy="1562582"/>
          </a:xfrm>
        </p:spPr>
        <p:txBody>
          <a:bodyPr>
            <a:noAutofit/>
          </a:bodyPr>
          <a:lstStyle/>
          <a:p>
            <a:pPr algn="l"/>
            <a:r>
              <a:rPr lang="en-US" sz="3200" b="1" dirty="0"/>
              <a:t>Notes </a:t>
            </a:r>
            <a:r>
              <a:rPr lang="en-US" sz="3200" b="1" dirty="0" smtClean="0"/>
              <a:t>3.5</a:t>
            </a:r>
            <a:endParaRPr lang="en-US" sz="3200" b="1" dirty="0" smtClean="0"/>
          </a:p>
          <a:p>
            <a:pPr algn="l"/>
            <a:r>
              <a:rPr lang="en-US" sz="2800" dirty="0" smtClean="0"/>
              <a:t>February </a:t>
            </a:r>
            <a:r>
              <a:rPr lang="en-US" sz="2800" smtClean="0"/>
              <a:t>__, </a:t>
            </a:r>
            <a:r>
              <a:rPr lang="en-US" sz="2800" smtClean="0"/>
              <a:t>2018</a:t>
            </a:r>
            <a:endParaRPr lang="en-US" sz="2800" dirty="0"/>
          </a:p>
        </p:txBody>
      </p:sp>
      <p:pic>
        <p:nvPicPr>
          <p:cNvPr id="1026" name="Picture 2" descr="http://www.crusadesandcrusaders.com/wp-content/uploads/2012/10/crusader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325" y="755487"/>
            <a:ext cx="6912607" cy="5567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82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2682" y="206561"/>
            <a:ext cx="10515600" cy="1325563"/>
          </a:xfrm>
        </p:spPr>
        <p:txBody>
          <a:bodyPr/>
          <a:lstStyle/>
          <a:p>
            <a:pPr algn="r"/>
            <a:r>
              <a:rPr lang="en-US" b="1" dirty="0" smtClean="0"/>
              <a:t>The 2</a:t>
            </a:r>
            <a:r>
              <a:rPr lang="en-US" b="1" baseline="30000" dirty="0" smtClean="0"/>
              <a:t>nd</a:t>
            </a:r>
            <a:r>
              <a:rPr lang="en-US" b="1" dirty="0" smtClean="0"/>
              <a:t> Crusade (1147-1154)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1030" descr="C_allsti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306" y="1532125"/>
            <a:ext cx="8715976" cy="532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mundo-fro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718" y="4884597"/>
            <a:ext cx="1828800" cy="182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56836" y="0"/>
            <a:ext cx="3658082" cy="3765292"/>
          </a:xfrm>
          <a:prstGeom prst="wedgeEllipseCallout">
            <a:avLst>
              <a:gd name="adj1" fmla="val -22893"/>
              <a:gd name="adj2" fmla="val 64066"/>
            </a:avLst>
          </a:prstGeom>
          <a:solidFill>
            <a:schemeClr val="bg1"/>
          </a:solidFill>
          <a:ln w="12700">
            <a:solidFill>
              <a:srgbClr val="0A56A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800" dirty="0" smtClean="0">
                <a:solidFill>
                  <a:srgbClr val="0A56A4"/>
                </a:solidFill>
              </a:rPr>
              <a:t>Not much happened here. Europeans don’t recapture Edessa.</a:t>
            </a:r>
            <a:endParaRPr lang="en-US" altLang="en-US" sz="2800" dirty="0">
              <a:solidFill>
                <a:srgbClr val="0A56A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229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153" y="228938"/>
            <a:ext cx="10515600" cy="1325563"/>
          </a:xfrm>
        </p:spPr>
        <p:txBody>
          <a:bodyPr/>
          <a:lstStyle/>
          <a:p>
            <a:r>
              <a:rPr lang="en-US" b="1" dirty="0" smtClean="0"/>
              <a:t>The 3</a:t>
            </a:r>
            <a:r>
              <a:rPr lang="en-US" b="1" baseline="30000" dirty="0" smtClean="0"/>
              <a:t>rd</a:t>
            </a:r>
            <a:r>
              <a:rPr lang="en-US" b="1" dirty="0" smtClean="0"/>
              <a:t> Crusade </a:t>
            </a:r>
            <a:br>
              <a:rPr lang="en-US" b="1" dirty="0" smtClean="0"/>
            </a:br>
            <a:r>
              <a:rPr lang="en-US" b="1" dirty="0" smtClean="0"/>
              <a:t>(1189-1192)</a:t>
            </a:r>
            <a:endParaRPr lang="en-US" b="1" dirty="0"/>
          </a:p>
        </p:txBody>
      </p:sp>
      <p:pic>
        <p:nvPicPr>
          <p:cNvPr id="4" name="Picture 3" descr="mundo-fro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953" y="5037138"/>
            <a:ext cx="1828800" cy="182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15"/>
          <p:cNvSpPr>
            <a:spLocks noGrp="1" noChangeArrowheads="1"/>
          </p:cNvSpPr>
          <p:nvPr>
            <p:ph idx="1"/>
          </p:nvPr>
        </p:nvSpPr>
        <p:spPr bwMode="auto">
          <a:xfrm>
            <a:off x="4705783" y="-229273"/>
            <a:ext cx="6108970" cy="6542375"/>
          </a:xfrm>
          <a:prstGeom prst="wedgeEllipseCallout">
            <a:avLst>
              <a:gd name="adj1" fmla="val 32814"/>
              <a:gd name="adj2" fmla="val 55383"/>
            </a:avLst>
          </a:prstGeom>
          <a:solidFill>
            <a:schemeClr val="bg1"/>
          </a:solidFill>
          <a:ln w="12700">
            <a:solidFill>
              <a:srgbClr val="0A56A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ctr" eaLnBrk="1" hangingPunct="1">
              <a:buNone/>
            </a:pPr>
            <a:r>
              <a:rPr lang="en-US" altLang="en-US" sz="3200" dirty="0" smtClean="0">
                <a:solidFill>
                  <a:srgbClr val="0A56A4"/>
                </a:solidFill>
              </a:rPr>
              <a:t>The Muslims recapture Jerusalem, and even though there will be various wars for another 100 years, the Muslims maintain control of Jerusalem. </a:t>
            </a:r>
          </a:p>
          <a:p>
            <a:pPr marL="0" indent="0" algn="ctr" eaLnBrk="1" hangingPunct="1">
              <a:buNone/>
            </a:pPr>
            <a:r>
              <a:rPr lang="en-US" altLang="en-US" sz="3200" dirty="0" smtClean="0">
                <a:solidFill>
                  <a:srgbClr val="0A56A4"/>
                </a:solidFill>
              </a:rPr>
              <a:t>Saladin, the Muslims’ leader, is credited for the victory often. </a:t>
            </a:r>
            <a:endParaRPr lang="en-US" altLang="en-US" sz="3200" dirty="0">
              <a:solidFill>
                <a:srgbClr val="0A56A4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154" y="1685108"/>
            <a:ext cx="4406630" cy="517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031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i="1" dirty="0" smtClean="0"/>
              <a:t>What does the word “crusade” mean? </a:t>
            </a:r>
            <a:endParaRPr lang="en-US" sz="54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927" y="2451370"/>
            <a:ext cx="11264629" cy="3852153"/>
          </a:xfrm>
        </p:spPr>
        <p:txBody>
          <a:bodyPr/>
          <a:lstStyle/>
          <a:p>
            <a:pPr marL="0" indent="0">
              <a:buNone/>
            </a:pPr>
            <a:r>
              <a:rPr lang="en-US" sz="4000" u="sng" dirty="0">
                <a:hlinkClick r:id="rId2"/>
              </a:rPr>
              <a:t>https://</a:t>
            </a:r>
            <a:r>
              <a:rPr lang="en-US" sz="4000" u="sng" dirty="0" smtClean="0">
                <a:hlinkClick r:id="rId2"/>
              </a:rPr>
              <a:t>www.youtube.com/watch?v=7TRVcnX8Vsw</a:t>
            </a:r>
            <a:endParaRPr lang="en-US" sz="4000" u="sng" dirty="0" smtClean="0"/>
          </a:p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endParaRPr lang="en-US" u="sng" dirty="0" smtClean="0"/>
          </a:p>
          <a:p>
            <a:pPr marL="0" indent="0">
              <a:buNone/>
            </a:pPr>
            <a:r>
              <a:rPr lang="en-US" sz="4000" dirty="0" smtClean="0"/>
              <a:t>Medieval Latin: </a:t>
            </a:r>
            <a:r>
              <a:rPr lang="en-US" sz="4000" i="1" dirty="0" err="1" smtClean="0"/>
              <a:t>cruciare</a:t>
            </a:r>
            <a:r>
              <a:rPr lang="en-US" sz="4000" i="1" dirty="0" smtClean="0"/>
              <a:t> “to mark with a cross” </a:t>
            </a:r>
            <a:endParaRPr lang="en-US" sz="4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771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899" y="354843"/>
            <a:ext cx="11436823" cy="1335844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Jerusalem</a:t>
            </a:r>
            <a:r>
              <a:rPr lang="en-US" dirty="0" smtClean="0"/>
              <a:t> is Important to Jews, Christians, &amp; Muslims… Why? </a:t>
            </a:r>
            <a:endParaRPr lang="en-US" dirty="0"/>
          </a:p>
        </p:txBody>
      </p:sp>
      <p:pic>
        <p:nvPicPr>
          <p:cNvPr id="1026" name="Picture 2" descr="http://www.mefacts.com/cache/html/israel-security/10190_files/isr-world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873" y="1690687"/>
            <a:ext cx="10049522" cy="501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63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0647" y="365125"/>
            <a:ext cx="4786008" cy="5782757"/>
          </a:xfrm>
        </p:spPr>
        <p:txBody>
          <a:bodyPr>
            <a:normAutofit lnSpcReduction="10000"/>
          </a:bodyPr>
          <a:lstStyle/>
          <a:p>
            <a:r>
              <a:rPr lang="en-US" altLang="en-US" sz="4000" dirty="0" smtClean="0">
                <a:solidFill>
                  <a:srgbClr val="0A56A4"/>
                </a:solidFill>
              </a:rPr>
              <a:t>The Crusades was a series of wars between European Christians and “Middle Eastern” Muslims. </a:t>
            </a:r>
          </a:p>
          <a:p>
            <a:pPr marL="0" indent="0">
              <a:buNone/>
            </a:pPr>
            <a:endParaRPr lang="en-US" altLang="en-US" sz="4000" dirty="0" smtClean="0">
              <a:solidFill>
                <a:srgbClr val="0A56A4"/>
              </a:solidFill>
            </a:endParaRPr>
          </a:p>
          <a:p>
            <a:r>
              <a:rPr lang="en-US" altLang="en-US" sz="4000" dirty="0" smtClean="0">
                <a:solidFill>
                  <a:srgbClr val="0A56A4"/>
                </a:solidFill>
              </a:rPr>
              <a:t>They spanned from 1096-1291. There were 8-9 crusades in total. </a:t>
            </a:r>
          </a:p>
          <a:p>
            <a:endParaRPr lang="en-US" dirty="0"/>
          </a:p>
        </p:txBody>
      </p:sp>
      <p:pic>
        <p:nvPicPr>
          <p:cNvPr id="5" name="Content Placeholder 4" descr="http://www.abigailpfeiffer.com/wp-content/uploads/2011/02/Crusade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17" y="1105450"/>
            <a:ext cx="6512137" cy="430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media.giphy.com/media/SufoKsersIO2Y/giphy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34321">
            <a:off x="4934272" y="4679261"/>
            <a:ext cx="1244879" cy="1742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67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3E38AF3-6462-43C2-B202-EAEA35301FBB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0" b="5669"/>
          <a:stretch>
            <a:fillRect/>
          </a:stretch>
        </p:blipFill>
        <p:spPr bwMode="auto">
          <a:xfrm>
            <a:off x="1987550" y="447676"/>
            <a:ext cx="8223250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16" name="Freeform 4"/>
          <p:cNvSpPr>
            <a:spLocks/>
          </p:cNvSpPr>
          <p:nvPr/>
        </p:nvSpPr>
        <p:spPr bwMode="auto">
          <a:xfrm>
            <a:off x="2233614" y="3155951"/>
            <a:ext cx="866775" cy="434975"/>
          </a:xfrm>
          <a:custGeom>
            <a:avLst/>
            <a:gdLst>
              <a:gd name="T0" fmla="*/ 2147483646 w 557"/>
              <a:gd name="T1" fmla="*/ 2147483646 h 283"/>
              <a:gd name="T2" fmla="*/ 2147483646 w 557"/>
              <a:gd name="T3" fmla="*/ 2147483646 h 283"/>
              <a:gd name="T4" fmla="*/ 2147483646 w 557"/>
              <a:gd name="T5" fmla="*/ 2147483646 h 283"/>
              <a:gd name="T6" fmla="*/ 2147483646 w 557"/>
              <a:gd name="T7" fmla="*/ 2147483646 h 283"/>
              <a:gd name="T8" fmla="*/ 2147483646 w 557"/>
              <a:gd name="T9" fmla="*/ 2147483646 h 283"/>
              <a:gd name="T10" fmla="*/ 2147483646 w 557"/>
              <a:gd name="T11" fmla="*/ 2147483646 h 283"/>
              <a:gd name="T12" fmla="*/ 2147483646 w 557"/>
              <a:gd name="T13" fmla="*/ 2147483646 h 283"/>
              <a:gd name="T14" fmla="*/ 2147483646 w 557"/>
              <a:gd name="T15" fmla="*/ 2147483646 h 283"/>
              <a:gd name="T16" fmla="*/ 2147483646 w 557"/>
              <a:gd name="T17" fmla="*/ 2147483646 h 283"/>
              <a:gd name="T18" fmla="*/ 2147483646 w 557"/>
              <a:gd name="T19" fmla="*/ 2147483646 h 283"/>
              <a:gd name="T20" fmla="*/ 2147483646 w 557"/>
              <a:gd name="T21" fmla="*/ 2147483646 h 283"/>
              <a:gd name="T22" fmla="*/ 2147483646 w 557"/>
              <a:gd name="T23" fmla="*/ 2147483646 h 283"/>
              <a:gd name="T24" fmla="*/ 2147483646 w 557"/>
              <a:gd name="T25" fmla="*/ 2147483646 h 283"/>
              <a:gd name="T26" fmla="*/ 2147483646 w 557"/>
              <a:gd name="T27" fmla="*/ 2147483646 h 283"/>
              <a:gd name="T28" fmla="*/ 2147483646 w 557"/>
              <a:gd name="T29" fmla="*/ 2147483646 h 28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57" h="283">
                <a:moveTo>
                  <a:pt x="42" y="44"/>
                </a:moveTo>
                <a:cubicBezTo>
                  <a:pt x="176" y="0"/>
                  <a:pt x="324" y="36"/>
                  <a:pt x="462" y="44"/>
                </a:cubicBezTo>
                <a:cubicBezTo>
                  <a:pt x="501" y="57"/>
                  <a:pt x="499" y="71"/>
                  <a:pt x="526" y="99"/>
                </a:cubicBezTo>
                <a:cubicBezTo>
                  <a:pt x="557" y="182"/>
                  <a:pt x="472" y="177"/>
                  <a:pt x="417" y="190"/>
                </a:cubicBezTo>
                <a:cubicBezTo>
                  <a:pt x="369" y="202"/>
                  <a:pt x="317" y="221"/>
                  <a:pt x="270" y="236"/>
                </a:cubicBezTo>
                <a:cubicBezTo>
                  <a:pt x="261" y="242"/>
                  <a:pt x="253" y="250"/>
                  <a:pt x="243" y="254"/>
                </a:cubicBezTo>
                <a:cubicBezTo>
                  <a:pt x="225" y="262"/>
                  <a:pt x="188" y="272"/>
                  <a:pt x="188" y="272"/>
                </a:cubicBezTo>
                <a:cubicBezTo>
                  <a:pt x="136" y="255"/>
                  <a:pt x="158" y="258"/>
                  <a:pt x="69" y="272"/>
                </a:cubicBezTo>
                <a:cubicBezTo>
                  <a:pt x="0" y="283"/>
                  <a:pt x="45" y="282"/>
                  <a:pt x="51" y="282"/>
                </a:cubicBezTo>
                <a:cubicBezTo>
                  <a:pt x="32" y="256"/>
                  <a:pt x="15" y="249"/>
                  <a:pt x="5" y="218"/>
                </a:cubicBezTo>
                <a:cubicBezTo>
                  <a:pt x="8" y="209"/>
                  <a:pt x="11" y="199"/>
                  <a:pt x="14" y="190"/>
                </a:cubicBezTo>
                <a:cubicBezTo>
                  <a:pt x="18" y="178"/>
                  <a:pt x="20" y="166"/>
                  <a:pt x="24" y="154"/>
                </a:cubicBezTo>
                <a:cubicBezTo>
                  <a:pt x="30" y="136"/>
                  <a:pt x="42" y="99"/>
                  <a:pt x="42" y="99"/>
                </a:cubicBezTo>
                <a:cubicBezTo>
                  <a:pt x="39" y="90"/>
                  <a:pt x="33" y="81"/>
                  <a:pt x="33" y="71"/>
                </a:cubicBezTo>
                <a:cubicBezTo>
                  <a:pt x="33" y="62"/>
                  <a:pt x="42" y="44"/>
                  <a:pt x="42" y="44"/>
                </a:cubicBezTo>
                <a:close/>
              </a:path>
            </a:pathLst>
          </a:custGeom>
          <a:solidFill>
            <a:srgbClr val="FF33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7" name="Freeform 5"/>
          <p:cNvSpPr>
            <a:spLocks/>
          </p:cNvSpPr>
          <p:nvPr/>
        </p:nvSpPr>
        <p:spPr bwMode="auto">
          <a:xfrm>
            <a:off x="3132138" y="3644900"/>
            <a:ext cx="144462" cy="190500"/>
          </a:xfrm>
          <a:custGeom>
            <a:avLst/>
            <a:gdLst>
              <a:gd name="T0" fmla="*/ 2147483646 w 92"/>
              <a:gd name="T1" fmla="*/ 2147483646 h 121"/>
              <a:gd name="T2" fmla="*/ 2147483646 w 92"/>
              <a:gd name="T3" fmla="*/ 0 h 121"/>
              <a:gd name="T4" fmla="*/ 2147483646 w 92"/>
              <a:gd name="T5" fmla="*/ 2147483646 h 121"/>
              <a:gd name="T6" fmla="*/ 2147483646 w 92"/>
              <a:gd name="T7" fmla="*/ 2147483646 h 121"/>
              <a:gd name="T8" fmla="*/ 2147483646 w 92"/>
              <a:gd name="T9" fmla="*/ 2147483646 h 1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2" h="121">
                <a:moveTo>
                  <a:pt x="50" y="119"/>
                </a:moveTo>
                <a:cubicBezTo>
                  <a:pt x="85" y="66"/>
                  <a:pt x="92" y="23"/>
                  <a:pt x="23" y="0"/>
                </a:cubicBezTo>
                <a:cubicBezTo>
                  <a:pt x="20" y="27"/>
                  <a:pt x="18" y="55"/>
                  <a:pt x="13" y="82"/>
                </a:cubicBezTo>
                <a:cubicBezTo>
                  <a:pt x="11" y="92"/>
                  <a:pt x="0" y="101"/>
                  <a:pt x="4" y="110"/>
                </a:cubicBezTo>
                <a:cubicBezTo>
                  <a:pt x="10" y="121"/>
                  <a:pt x="39" y="119"/>
                  <a:pt x="50" y="1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8" name="Freeform 6"/>
          <p:cNvSpPr>
            <a:spLocks/>
          </p:cNvSpPr>
          <p:nvPr/>
        </p:nvSpPr>
        <p:spPr bwMode="auto">
          <a:xfrm>
            <a:off x="2981325" y="3562351"/>
            <a:ext cx="217488" cy="263525"/>
          </a:xfrm>
          <a:custGeom>
            <a:avLst/>
            <a:gdLst>
              <a:gd name="T0" fmla="*/ 2147483646 w 139"/>
              <a:gd name="T1" fmla="*/ 2147483646 h 171"/>
              <a:gd name="T2" fmla="*/ 2147483646 w 139"/>
              <a:gd name="T3" fmla="*/ 0 h 171"/>
              <a:gd name="T4" fmla="*/ 2147483646 w 139"/>
              <a:gd name="T5" fmla="*/ 2147483646 h 171"/>
              <a:gd name="T6" fmla="*/ 2147483646 w 139"/>
              <a:gd name="T7" fmla="*/ 2147483646 h 171"/>
              <a:gd name="T8" fmla="*/ 2147483646 w 139"/>
              <a:gd name="T9" fmla="*/ 2147483646 h 171"/>
              <a:gd name="T10" fmla="*/ 2147483646 w 139"/>
              <a:gd name="T11" fmla="*/ 2147483646 h 171"/>
              <a:gd name="T12" fmla="*/ 2147483646 w 139"/>
              <a:gd name="T13" fmla="*/ 2147483646 h 171"/>
              <a:gd name="T14" fmla="*/ 2147483646 w 139"/>
              <a:gd name="T15" fmla="*/ 2147483646 h 171"/>
              <a:gd name="T16" fmla="*/ 2147483646 w 139"/>
              <a:gd name="T17" fmla="*/ 2147483646 h 171"/>
              <a:gd name="T18" fmla="*/ 2147483646 w 139"/>
              <a:gd name="T19" fmla="*/ 2147483646 h 171"/>
              <a:gd name="T20" fmla="*/ 2147483646 w 139"/>
              <a:gd name="T21" fmla="*/ 2147483646 h 17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9" h="171">
                <a:moveTo>
                  <a:pt x="110" y="137"/>
                </a:moveTo>
                <a:cubicBezTo>
                  <a:pt x="100" y="33"/>
                  <a:pt x="116" y="28"/>
                  <a:pt x="28" y="0"/>
                </a:cubicBezTo>
                <a:cubicBezTo>
                  <a:pt x="0" y="30"/>
                  <a:pt x="4" y="105"/>
                  <a:pt x="28" y="128"/>
                </a:cubicBezTo>
                <a:cubicBezTo>
                  <a:pt x="35" y="135"/>
                  <a:pt x="47" y="134"/>
                  <a:pt x="56" y="137"/>
                </a:cubicBezTo>
                <a:cubicBezTo>
                  <a:pt x="62" y="146"/>
                  <a:pt x="63" y="163"/>
                  <a:pt x="74" y="165"/>
                </a:cubicBezTo>
                <a:cubicBezTo>
                  <a:pt x="100" y="171"/>
                  <a:pt x="106" y="131"/>
                  <a:pt x="110" y="119"/>
                </a:cubicBezTo>
                <a:cubicBezTo>
                  <a:pt x="101" y="52"/>
                  <a:pt x="123" y="55"/>
                  <a:pt x="92" y="55"/>
                </a:cubicBezTo>
                <a:cubicBezTo>
                  <a:pt x="105" y="52"/>
                  <a:pt x="122" y="37"/>
                  <a:pt x="131" y="46"/>
                </a:cubicBezTo>
                <a:cubicBezTo>
                  <a:pt x="139" y="54"/>
                  <a:pt x="112" y="67"/>
                  <a:pt x="101" y="64"/>
                </a:cubicBezTo>
                <a:cubicBezTo>
                  <a:pt x="92" y="62"/>
                  <a:pt x="97" y="45"/>
                  <a:pt x="92" y="37"/>
                </a:cubicBezTo>
                <a:cubicBezTo>
                  <a:pt x="90" y="35"/>
                  <a:pt x="86" y="37"/>
                  <a:pt x="83" y="37"/>
                </a:cubicBezTo>
              </a:path>
            </a:pathLst>
          </a:custGeom>
          <a:solidFill>
            <a:srgbClr val="CC0066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9" name="Freeform 7"/>
          <p:cNvSpPr>
            <a:spLocks/>
          </p:cNvSpPr>
          <p:nvPr/>
        </p:nvSpPr>
        <p:spPr bwMode="auto">
          <a:xfrm>
            <a:off x="3978276" y="4681538"/>
            <a:ext cx="169863" cy="177800"/>
          </a:xfrm>
          <a:custGeom>
            <a:avLst/>
            <a:gdLst>
              <a:gd name="T0" fmla="*/ 2147483646 w 109"/>
              <a:gd name="T1" fmla="*/ 2147483646 h 115"/>
              <a:gd name="T2" fmla="*/ 2147483646 w 109"/>
              <a:gd name="T3" fmla="*/ 2147483646 h 115"/>
              <a:gd name="T4" fmla="*/ 2147483646 w 109"/>
              <a:gd name="T5" fmla="*/ 2147483646 h 115"/>
              <a:gd name="T6" fmla="*/ 2147483646 w 109"/>
              <a:gd name="T7" fmla="*/ 2147483646 h 115"/>
              <a:gd name="T8" fmla="*/ 2147483646 w 109"/>
              <a:gd name="T9" fmla="*/ 2147483646 h 115"/>
              <a:gd name="T10" fmla="*/ 2147483646 w 109"/>
              <a:gd name="T11" fmla="*/ 2147483646 h 11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9" h="115">
                <a:moveTo>
                  <a:pt x="66" y="42"/>
                </a:moveTo>
                <a:cubicBezTo>
                  <a:pt x="32" y="10"/>
                  <a:pt x="30" y="0"/>
                  <a:pt x="2" y="42"/>
                </a:cubicBezTo>
                <a:cubicBezTo>
                  <a:pt x="5" y="59"/>
                  <a:pt x="0" y="115"/>
                  <a:pt x="38" y="115"/>
                </a:cubicBezTo>
                <a:cubicBezTo>
                  <a:pt x="57" y="115"/>
                  <a:pt x="93" y="97"/>
                  <a:pt x="93" y="97"/>
                </a:cubicBezTo>
                <a:cubicBezTo>
                  <a:pt x="107" y="56"/>
                  <a:pt x="109" y="47"/>
                  <a:pt x="66" y="33"/>
                </a:cubicBezTo>
                <a:cubicBezTo>
                  <a:pt x="39" y="7"/>
                  <a:pt x="42" y="8"/>
                  <a:pt x="66" y="42"/>
                </a:cubicBezTo>
                <a:close/>
              </a:path>
            </a:pathLst>
          </a:cu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0" name="Freeform 8"/>
          <p:cNvSpPr>
            <a:spLocks/>
          </p:cNvSpPr>
          <p:nvPr/>
        </p:nvSpPr>
        <p:spPr bwMode="auto">
          <a:xfrm>
            <a:off x="4264026" y="3332163"/>
            <a:ext cx="373063" cy="398462"/>
          </a:xfrm>
          <a:custGeom>
            <a:avLst/>
            <a:gdLst>
              <a:gd name="T0" fmla="*/ 2147483646 w 239"/>
              <a:gd name="T1" fmla="*/ 2147483646 h 259"/>
              <a:gd name="T2" fmla="*/ 2147483646 w 239"/>
              <a:gd name="T3" fmla="*/ 2147483646 h 259"/>
              <a:gd name="T4" fmla="*/ 2147483646 w 239"/>
              <a:gd name="T5" fmla="*/ 2147483646 h 259"/>
              <a:gd name="T6" fmla="*/ 2147483646 w 239"/>
              <a:gd name="T7" fmla="*/ 2147483646 h 259"/>
              <a:gd name="T8" fmla="*/ 2147483646 w 239"/>
              <a:gd name="T9" fmla="*/ 2147483646 h 259"/>
              <a:gd name="T10" fmla="*/ 2147483646 w 239"/>
              <a:gd name="T11" fmla="*/ 2147483646 h 259"/>
              <a:gd name="T12" fmla="*/ 2147483646 w 239"/>
              <a:gd name="T13" fmla="*/ 2147483646 h 259"/>
              <a:gd name="T14" fmla="*/ 2147483646 w 239"/>
              <a:gd name="T15" fmla="*/ 2147483646 h 259"/>
              <a:gd name="T16" fmla="*/ 2147483646 w 239"/>
              <a:gd name="T17" fmla="*/ 2147483646 h 25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39" h="259">
                <a:moveTo>
                  <a:pt x="111" y="12"/>
                </a:moveTo>
                <a:cubicBezTo>
                  <a:pt x="89" y="81"/>
                  <a:pt x="121" y="0"/>
                  <a:pt x="75" y="58"/>
                </a:cubicBezTo>
                <a:cubicBezTo>
                  <a:pt x="69" y="65"/>
                  <a:pt x="71" y="77"/>
                  <a:pt x="66" y="85"/>
                </a:cubicBezTo>
                <a:cubicBezTo>
                  <a:pt x="61" y="93"/>
                  <a:pt x="53" y="98"/>
                  <a:pt x="47" y="104"/>
                </a:cubicBezTo>
                <a:cubicBezTo>
                  <a:pt x="28" y="161"/>
                  <a:pt x="0" y="216"/>
                  <a:pt x="66" y="259"/>
                </a:cubicBezTo>
                <a:cubicBezTo>
                  <a:pt x="106" y="249"/>
                  <a:pt x="145" y="236"/>
                  <a:pt x="184" y="222"/>
                </a:cubicBezTo>
                <a:cubicBezTo>
                  <a:pt x="212" y="195"/>
                  <a:pt x="226" y="197"/>
                  <a:pt x="239" y="158"/>
                </a:cubicBezTo>
                <a:cubicBezTo>
                  <a:pt x="222" y="106"/>
                  <a:pt x="212" y="76"/>
                  <a:pt x="157" y="58"/>
                </a:cubicBezTo>
                <a:cubicBezTo>
                  <a:pt x="133" y="21"/>
                  <a:pt x="148" y="36"/>
                  <a:pt x="111" y="12"/>
                </a:cubicBezTo>
                <a:close/>
              </a:path>
            </a:pathLst>
          </a:custGeom>
          <a:solidFill>
            <a:srgbClr val="FF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1" name="Freeform 9"/>
          <p:cNvSpPr>
            <a:spLocks/>
          </p:cNvSpPr>
          <p:nvPr/>
        </p:nvSpPr>
        <p:spPr bwMode="auto">
          <a:xfrm>
            <a:off x="3074989" y="911226"/>
            <a:ext cx="992187" cy="760413"/>
          </a:xfrm>
          <a:custGeom>
            <a:avLst/>
            <a:gdLst>
              <a:gd name="T0" fmla="*/ 2147483646 w 636"/>
              <a:gd name="T1" fmla="*/ 2147483646 h 493"/>
              <a:gd name="T2" fmla="*/ 2147483646 w 636"/>
              <a:gd name="T3" fmla="*/ 2147483646 h 493"/>
              <a:gd name="T4" fmla="*/ 2147483646 w 636"/>
              <a:gd name="T5" fmla="*/ 2147483646 h 493"/>
              <a:gd name="T6" fmla="*/ 2147483646 w 636"/>
              <a:gd name="T7" fmla="*/ 2147483646 h 493"/>
              <a:gd name="T8" fmla="*/ 2147483646 w 636"/>
              <a:gd name="T9" fmla="*/ 2147483646 h 493"/>
              <a:gd name="T10" fmla="*/ 2147483646 w 636"/>
              <a:gd name="T11" fmla="*/ 2147483646 h 493"/>
              <a:gd name="T12" fmla="*/ 2147483646 w 636"/>
              <a:gd name="T13" fmla="*/ 2147483646 h 493"/>
              <a:gd name="T14" fmla="*/ 2147483646 w 636"/>
              <a:gd name="T15" fmla="*/ 2147483646 h 493"/>
              <a:gd name="T16" fmla="*/ 2147483646 w 636"/>
              <a:gd name="T17" fmla="*/ 2147483646 h 493"/>
              <a:gd name="T18" fmla="*/ 2147483646 w 636"/>
              <a:gd name="T19" fmla="*/ 2147483646 h 493"/>
              <a:gd name="T20" fmla="*/ 2147483646 w 636"/>
              <a:gd name="T21" fmla="*/ 2147483646 h 493"/>
              <a:gd name="T22" fmla="*/ 2147483646 w 636"/>
              <a:gd name="T23" fmla="*/ 2147483646 h 493"/>
              <a:gd name="T24" fmla="*/ 2147483646 w 636"/>
              <a:gd name="T25" fmla="*/ 2147483646 h 493"/>
              <a:gd name="T26" fmla="*/ 2147483646 w 636"/>
              <a:gd name="T27" fmla="*/ 2147483646 h 493"/>
              <a:gd name="T28" fmla="*/ 2147483646 w 636"/>
              <a:gd name="T29" fmla="*/ 2147483646 h 493"/>
              <a:gd name="T30" fmla="*/ 2147483646 w 636"/>
              <a:gd name="T31" fmla="*/ 2147483646 h 493"/>
              <a:gd name="T32" fmla="*/ 2147483646 w 636"/>
              <a:gd name="T33" fmla="*/ 2147483646 h 493"/>
              <a:gd name="T34" fmla="*/ 2147483646 w 636"/>
              <a:gd name="T35" fmla="*/ 2147483646 h 493"/>
              <a:gd name="T36" fmla="*/ 2147483646 w 636"/>
              <a:gd name="T37" fmla="*/ 2147483646 h 493"/>
              <a:gd name="T38" fmla="*/ 2147483646 w 636"/>
              <a:gd name="T39" fmla="*/ 2147483646 h 493"/>
              <a:gd name="T40" fmla="*/ 2147483646 w 636"/>
              <a:gd name="T41" fmla="*/ 2147483646 h 493"/>
              <a:gd name="T42" fmla="*/ 2147483646 w 636"/>
              <a:gd name="T43" fmla="*/ 2147483646 h 493"/>
              <a:gd name="T44" fmla="*/ 2147483646 w 636"/>
              <a:gd name="T45" fmla="*/ 2147483646 h 493"/>
              <a:gd name="T46" fmla="*/ 2147483646 w 636"/>
              <a:gd name="T47" fmla="*/ 2147483646 h 493"/>
              <a:gd name="T48" fmla="*/ 2147483646 w 636"/>
              <a:gd name="T49" fmla="*/ 2147483646 h 493"/>
              <a:gd name="T50" fmla="*/ 2147483646 w 636"/>
              <a:gd name="T51" fmla="*/ 2147483646 h 493"/>
              <a:gd name="T52" fmla="*/ 2147483646 w 636"/>
              <a:gd name="T53" fmla="*/ 2147483646 h 493"/>
              <a:gd name="T54" fmla="*/ 2147483646 w 636"/>
              <a:gd name="T55" fmla="*/ 2147483646 h 493"/>
              <a:gd name="T56" fmla="*/ 2147483646 w 636"/>
              <a:gd name="T57" fmla="*/ 2147483646 h 493"/>
              <a:gd name="T58" fmla="*/ 2147483646 w 636"/>
              <a:gd name="T59" fmla="*/ 2147483646 h 493"/>
              <a:gd name="T60" fmla="*/ 2147483646 w 636"/>
              <a:gd name="T61" fmla="*/ 2147483646 h 493"/>
              <a:gd name="T62" fmla="*/ 2147483646 w 636"/>
              <a:gd name="T63" fmla="*/ 2147483646 h 493"/>
              <a:gd name="T64" fmla="*/ 2147483646 w 636"/>
              <a:gd name="T65" fmla="*/ 2147483646 h 493"/>
              <a:gd name="T66" fmla="*/ 2147483646 w 636"/>
              <a:gd name="T67" fmla="*/ 2147483646 h 493"/>
              <a:gd name="T68" fmla="*/ 2147483646 w 636"/>
              <a:gd name="T69" fmla="*/ 2147483646 h 493"/>
              <a:gd name="T70" fmla="*/ 2147483646 w 636"/>
              <a:gd name="T71" fmla="*/ 2147483646 h 493"/>
              <a:gd name="T72" fmla="*/ 2147483646 w 636"/>
              <a:gd name="T73" fmla="*/ 2147483646 h 49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36" h="493">
                <a:moveTo>
                  <a:pt x="617" y="301"/>
                </a:moveTo>
                <a:cubicBezTo>
                  <a:pt x="602" y="255"/>
                  <a:pt x="587" y="210"/>
                  <a:pt x="572" y="164"/>
                </a:cubicBezTo>
                <a:cubicBezTo>
                  <a:pt x="569" y="155"/>
                  <a:pt x="553" y="158"/>
                  <a:pt x="544" y="155"/>
                </a:cubicBezTo>
                <a:cubicBezTo>
                  <a:pt x="523" y="91"/>
                  <a:pt x="544" y="106"/>
                  <a:pt x="498" y="91"/>
                </a:cubicBezTo>
                <a:cubicBezTo>
                  <a:pt x="489" y="94"/>
                  <a:pt x="478" y="93"/>
                  <a:pt x="471" y="100"/>
                </a:cubicBezTo>
                <a:cubicBezTo>
                  <a:pt x="464" y="107"/>
                  <a:pt x="470" y="122"/>
                  <a:pt x="462" y="127"/>
                </a:cubicBezTo>
                <a:cubicBezTo>
                  <a:pt x="449" y="136"/>
                  <a:pt x="431" y="134"/>
                  <a:pt x="416" y="137"/>
                </a:cubicBezTo>
                <a:cubicBezTo>
                  <a:pt x="383" y="102"/>
                  <a:pt x="364" y="61"/>
                  <a:pt x="316" y="45"/>
                </a:cubicBezTo>
                <a:cubicBezTo>
                  <a:pt x="268" y="0"/>
                  <a:pt x="271" y="53"/>
                  <a:pt x="242" y="82"/>
                </a:cubicBezTo>
                <a:cubicBezTo>
                  <a:pt x="239" y="91"/>
                  <a:pt x="240" y="102"/>
                  <a:pt x="233" y="109"/>
                </a:cubicBezTo>
                <a:cubicBezTo>
                  <a:pt x="226" y="116"/>
                  <a:pt x="211" y="110"/>
                  <a:pt x="206" y="118"/>
                </a:cubicBezTo>
                <a:cubicBezTo>
                  <a:pt x="195" y="134"/>
                  <a:pt x="206" y="167"/>
                  <a:pt x="188" y="173"/>
                </a:cubicBezTo>
                <a:cubicBezTo>
                  <a:pt x="170" y="179"/>
                  <a:pt x="133" y="191"/>
                  <a:pt x="133" y="191"/>
                </a:cubicBezTo>
                <a:cubicBezTo>
                  <a:pt x="110" y="214"/>
                  <a:pt x="91" y="227"/>
                  <a:pt x="60" y="237"/>
                </a:cubicBezTo>
                <a:cubicBezTo>
                  <a:pt x="0" y="294"/>
                  <a:pt x="60" y="375"/>
                  <a:pt x="96" y="429"/>
                </a:cubicBezTo>
                <a:cubicBezTo>
                  <a:pt x="126" y="410"/>
                  <a:pt x="144" y="385"/>
                  <a:pt x="178" y="374"/>
                </a:cubicBezTo>
                <a:cubicBezTo>
                  <a:pt x="187" y="377"/>
                  <a:pt x="200" y="375"/>
                  <a:pt x="206" y="383"/>
                </a:cubicBezTo>
                <a:cubicBezTo>
                  <a:pt x="217" y="399"/>
                  <a:pt x="220" y="419"/>
                  <a:pt x="224" y="438"/>
                </a:cubicBezTo>
                <a:cubicBezTo>
                  <a:pt x="227" y="453"/>
                  <a:pt x="224" y="471"/>
                  <a:pt x="233" y="484"/>
                </a:cubicBezTo>
                <a:cubicBezTo>
                  <a:pt x="238" y="492"/>
                  <a:pt x="252" y="490"/>
                  <a:pt x="261" y="493"/>
                </a:cubicBezTo>
                <a:cubicBezTo>
                  <a:pt x="270" y="487"/>
                  <a:pt x="284" y="485"/>
                  <a:pt x="288" y="475"/>
                </a:cubicBezTo>
                <a:cubicBezTo>
                  <a:pt x="292" y="466"/>
                  <a:pt x="275" y="456"/>
                  <a:pt x="279" y="447"/>
                </a:cubicBezTo>
                <a:cubicBezTo>
                  <a:pt x="286" y="429"/>
                  <a:pt x="311" y="424"/>
                  <a:pt x="325" y="411"/>
                </a:cubicBezTo>
                <a:cubicBezTo>
                  <a:pt x="339" y="368"/>
                  <a:pt x="352" y="380"/>
                  <a:pt x="389" y="356"/>
                </a:cubicBezTo>
                <a:cubicBezTo>
                  <a:pt x="395" y="347"/>
                  <a:pt x="410" y="340"/>
                  <a:pt x="407" y="329"/>
                </a:cubicBezTo>
                <a:cubicBezTo>
                  <a:pt x="405" y="320"/>
                  <a:pt x="388" y="324"/>
                  <a:pt x="380" y="319"/>
                </a:cubicBezTo>
                <a:cubicBezTo>
                  <a:pt x="322" y="284"/>
                  <a:pt x="404" y="315"/>
                  <a:pt x="334" y="292"/>
                </a:cubicBezTo>
                <a:cubicBezTo>
                  <a:pt x="349" y="277"/>
                  <a:pt x="368" y="264"/>
                  <a:pt x="380" y="246"/>
                </a:cubicBezTo>
                <a:cubicBezTo>
                  <a:pt x="386" y="237"/>
                  <a:pt x="390" y="226"/>
                  <a:pt x="398" y="219"/>
                </a:cubicBezTo>
                <a:cubicBezTo>
                  <a:pt x="405" y="213"/>
                  <a:pt x="416" y="213"/>
                  <a:pt x="425" y="210"/>
                </a:cubicBezTo>
                <a:cubicBezTo>
                  <a:pt x="428" y="201"/>
                  <a:pt x="449" y="130"/>
                  <a:pt x="453" y="127"/>
                </a:cubicBezTo>
                <a:cubicBezTo>
                  <a:pt x="470" y="113"/>
                  <a:pt x="496" y="116"/>
                  <a:pt x="517" y="109"/>
                </a:cubicBezTo>
                <a:cubicBezTo>
                  <a:pt x="517" y="109"/>
                  <a:pt x="551" y="157"/>
                  <a:pt x="544" y="164"/>
                </a:cubicBezTo>
                <a:cubicBezTo>
                  <a:pt x="530" y="177"/>
                  <a:pt x="489" y="182"/>
                  <a:pt x="489" y="182"/>
                </a:cubicBezTo>
                <a:cubicBezTo>
                  <a:pt x="441" y="233"/>
                  <a:pt x="454" y="234"/>
                  <a:pt x="462" y="319"/>
                </a:cubicBezTo>
                <a:cubicBezTo>
                  <a:pt x="526" y="311"/>
                  <a:pt x="557" y="312"/>
                  <a:pt x="617" y="329"/>
                </a:cubicBezTo>
                <a:cubicBezTo>
                  <a:pt x="627" y="298"/>
                  <a:pt x="636" y="301"/>
                  <a:pt x="617" y="301"/>
                </a:cubicBezTo>
                <a:close/>
              </a:path>
            </a:pathLst>
          </a:custGeom>
          <a:solidFill>
            <a:srgbClr val="3333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2" name="Freeform 10"/>
          <p:cNvSpPr>
            <a:spLocks/>
          </p:cNvSpPr>
          <p:nvPr/>
        </p:nvSpPr>
        <p:spPr bwMode="auto">
          <a:xfrm>
            <a:off x="3702051" y="2493964"/>
            <a:ext cx="1012825" cy="871537"/>
          </a:xfrm>
          <a:custGeom>
            <a:avLst/>
            <a:gdLst>
              <a:gd name="T0" fmla="*/ 2147483646 w 649"/>
              <a:gd name="T1" fmla="*/ 2147483646 h 564"/>
              <a:gd name="T2" fmla="*/ 2147483646 w 649"/>
              <a:gd name="T3" fmla="*/ 2147483646 h 564"/>
              <a:gd name="T4" fmla="*/ 2147483646 w 649"/>
              <a:gd name="T5" fmla="*/ 2147483646 h 564"/>
              <a:gd name="T6" fmla="*/ 2147483646 w 649"/>
              <a:gd name="T7" fmla="*/ 2147483646 h 564"/>
              <a:gd name="T8" fmla="*/ 2147483646 w 649"/>
              <a:gd name="T9" fmla="*/ 2147483646 h 564"/>
              <a:gd name="T10" fmla="*/ 2147483646 w 649"/>
              <a:gd name="T11" fmla="*/ 2147483646 h 564"/>
              <a:gd name="T12" fmla="*/ 2147483646 w 649"/>
              <a:gd name="T13" fmla="*/ 2147483646 h 564"/>
              <a:gd name="T14" fmla="*/ 2147483646 w 649"/>
              <a:gd name="T15" fmla="*/ 2147483646 h 564"/>
              <a:gd name="T16" fmla="*/ 2147483646 w 649"/>
              <a:gd name="T17" fmla="*/ 2147483646 h 564"/>
              <a:gd name="T18" fmla="*/ 2147483646 w 649"/>
              <a:gd name="T19" fmla="*/ 2147483646 h 564"/>
              <a:gd name="T20" fmla="*/ 2147483646 w 649"/>
              <a:gd name="T21" fmla="*/ 2147483646 h 564"/>
              <a:gd name="T22" fmla="*/ 2147483646 w 649"/>
              <a:gd name="T23" fmla="*/ 2147483646 h 564"/>
              <a:gd name="T24" fmla="*/ 2147483646 w 649"/>
              <a:gd name="T25" fmla="*/ 2147483646 h 564"/>
              <a:gd name="T26" fmla="*/ 2147483646 w 649"/>
              <a:gd name="T27" fmla="*/ 2147483646 h 564"/>
              <a:gd name="T28" fmla="*/ 2147483646 w 649"/>
              <a:gd name="T29" fmla="*/ 2147483646 h 564"/>
              <a:gd name="T30" fmla="*/ 2147483646 w 649"/>
              <a:gd name="T31" fmla="*/ 2147483646 h 564"/>
              <a:gd name="T32" fmla="*/ 2147483646 w 649"/>
              <a:gd name="T33" fmla="*/ 2147483646 h 564"/>
              <a:gd name="T34" fmla="*/ 2147483646 w 649"/>
              <a:gd name="T35" fmla="*/ 2147483646 h 564"/>
              <a:gd name="T36" fmla="*/ 2147483646 w 649"/>
              <a:gd name="T37" fmla="*/ 2147483646 h 564"/>
              <a:gd name="T38" fmla="*/ 2147483646 w 649"/>
              <a:gd name="T39" fmla="*/ 2147483646 h 564"/>
              <a:gd name="T40" fmla="*/ 2147483646 w 649"/>
              <a:gd name="T41" fmla="*/ 2147483646 h 564"/>
              <a:gd name="T42" fmla="*/ 2147483646 w 649"/>
              <a:gd name="T43" fmla="*/ 2147483646 h 564"/>
              <a:gd name="T44" fmla="*/ 2147483646 w 649"/>
              <a:gd name="T45" fmla="*/ 2147483646 h 564"/>
              <a:gd name="T46" fmla="*/ 2147483646 w 649"/>
              <a:gd name="T47" fmla="*/ 2147483646 h 564"/>
              <a:gd name="T48" fmla="*/ 2147483646 w 649"/>
              <a:gd name="T49" fmla="*/ 2147483646 h 564"/>
              <a:gd name="T50" fmla="*/ 2147483646 w 649"/>
              <a:gd name="T51" fmla="*/ 2147483646 h 564"/>
              <a:gd name="T52" fmla="*/ 2147483646 w 649"/>
              <a:gd name="T53" fmla="*/ 2147483646 h 564"/>
              <a:gd name="T54" fmla="*/ 2147483646 w 649"/>
              <a:gd name="T55" fmla="*/ 2147483646 h 564"/>
              <a:gd name="T56" fmla="*/ 2147483646 w 649"/>
              <a:gd name="T57" fmla="*/ 2147483646 h 564"/>
              <a:gd name="T58" fmla="*/ 2147483646 w 649"/>
              <a:gd name="T59" fmla="*/ 2147483646 h 564"/>
              <a:gd name="T60" fmla="*/ 2147483646 w 649"/>
              <a:gd name="T61" fmla="*/ 2147483646 h 564"/>
              <a:gd name="T62" fmla="*/ 2147483646 w 649"/>
              <a:gd name="T63" fmla="*/ 2147483646 h 564"/>
              <a:gd name="T64" fmla="*/ 2147483646 w 649"/>
              <a:gd name="T65" fmla="*/ 2147483646 h 564"/>
              <a:gd name="T66" fmla="*/ 2147483646 w 649"/>
              <a:gd name="T67" fmla="*/ 2147483646 h 564"/>
              <a:gd name="T68" fmla="*/ 2147483646 w 649"/>
              <a:gd name="T69" fmla="*/ 2147483646 h 564"/>
              <a:gd name="T70" fmla="*/ 2147483646 w 649"/>
              <a:gd name="T71" fmla="*/ 2147483646 h 564"/>
              <a:gd name="T72" fmla="*/ 2147483646 w 649"/>
              <a:gd name="T73" fmla="*/ 2147483646 h 56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49" h="564">
                <a:moveTo>
                  <a:pt x="317" y="199"/>
                </a:moveTo>
                <a:cubicBezTo>
                  <a:pt x="282" y="162"/>
                  <a:pt x="317" y="189"/>
                  <a:pt x="244" y="189"/>
                </a:cubicBezTo>
                <a:cubicBezTo>
                  <a:pt x="216" y="189"/>
                  <a:pt x="189" y="176"/>
                  <a:pt x="161" y="171"/>
                </a:cubicBezTo>
                <a:cubicBezTo>
                  <a:pt x="143" y="165"/>
                  <a:pt x="125" y="159"/>
                  <a:pt x="107" y="153"/>
                </a:cubicBezTo>
                <a:cubicBezTo>
                  <a:pt x="98" y="150"/>
                  <a:pt x="79" y="144"/>
                  <a:pt x="79" y="144"/>
                </a:cubicBezTo>
                <a:cubicBezTo>
                  <a:pt x="61" y="147"/>
                  <a:pt x="38" y="141"/>
                  <a:pt x="24" y="153"/>
                </a:cubicBezTo>
                <a:cubicBezTo>
                  <a:pt x="9" y="166"/>
                  <a:pt x="6" y="208"/>
                  <a:pt x="6" y="208"/>
                </a:cubicBezTo>
                <a:cubicBezTo>
                  <a:pt x="28" y="274"/>
                  <a:pt x="0" y="217"/>
                  <a:pt x="125" y="244"/>
                </a:cubicBezTo>
                <a:cubicBezTo>
                  <a:pt x="134" y="246"/>
                  <a:pt x="135" y="259"/>
                  <a:pt x="143" y="263"/>
                </a:cubicBezTo>
                <a:cubicBezTo>
                  <a:pt x="282" y="333"/>
                  <a:pt x="141" y="243"/>
                  <a:pt x="225" y="299"/>
                </a:cubicBezTo>
                <a:cubicBezTo>
                  <a:pt x="228" y="308"/>
                  <a:pt x="231" y="318"/>
                  <a:pt x="235" y="327"/>
                </a:cubicBezTo>
                <a:cubicBezTo>
                  <a:pt x="240" y="337"/>
                  <a:pt x="249" y="344"/>
                  <a:pt x="253" y="354"/>
                </a:cubicBezTo>
                <a:cubicBezTo>
                  <a:pt x="261" y="372"/>
                  <a:pt x="271" y="409"/>
                  <a:pt x="271" y="409"/>
                </a:cubicBezTo>
                <a:cubicBezTo>
                  <a:pt x="268" y="421"/>
                  <a:pt x="257" y="433"/>
                  <a:pt x="262" y="445"/>
                </a:cubicBezTo>
                <a:cubicBezTo>
                  <a:pt x="265" y="454"/>
                  <a:pt x="279" y="455"/>
                  <a:pt x="289" y="455"/>
                </a:cubicBezTo>
                <a:cubicBezTo>
                  <a:pt x="314" y="455"/>
                  <a:pt x="338" y="448"/>
                  <a:pt x="363" y="445"/>
                </a:cubicBezTo>
                <a:cubicBezTo>
                  <a:pt x="375" y="441"/>
                  <a:pt x="414" y="434"/>
                  <a:pt x="408" y="409"/>
                </a:cubicBezTo>
                <a:cubicBezTo>
                  <a:pt x="403" y="388"/>
                  <a:pt x="384" y="372"/>
                  <a:pt x="372" y="354"/>
                </a:cubicBezTo>
                <a:cubicBezTo>
                  <a:pt x="355" y="328"/>
                  <a:pt x="345" y="275"/>
                  <a:pt x="335" y="244"/>
                </a:cubicBezTo>
                <a:cubicBezTo>
                  <a:pt x="332" y="236"/>
                  <a:pt x="347" y="257"/>
                  <a:pt x="353" y="263"/>
                </a:cubicBezTo>
                <a:cubicBezTo>
                  <a:pt x="356" y="272"/>
                  <a:pt x="353" y="290"/>
                  <a:pt x="363" y="290"/>
                </a:cubicBezTo>
                <a:cubicBezTo>
                  <a:pt x="374" y="290"/>
                  <a:pt x="372" y="257"/>
                  <a:pt x="381" y="263"/>
                </a:cubicBezTo>
                <a:cubicBezTo>
                  <a:pt x="396" y="274"/>
                  <a:pt x="393" y="299"/>
                  <a:pt x="399" y="317"/>
                </a:cubicBezTo>
                <a:cubicBezTo>
                  <a:pt x="406" y="339"/>
                  <a:pt x="463" y="372"/>
                  <a:pt x="481" y="391"/>
                </a:cubicBezTo>
                <a:cubicBezTo>
                  <a:pt x="494" y="439"/>
                  <a:pt x="495" y="473"/>
                  <a:pt x="536" y="500"/>
                </a:cubicBezTo>
                <a:cubicBezTo>
                  <a:pt x="548" y="536"/>
                  <a:pt x="560" y="543"/>
                  <a:pt x="591" y="564"/>
                </a:cubicBezTo>
                <a:cubicBezTo>
                  <a:pt x="620" y="520"/>
                  <a:pt x="649" y="520"/>
                  <a:pt x="600" y="473"/>
                </a:cubicBezTo>
                <a:cubicBezTo>
                  <a:pt x="579" y="408"/>
                  <a:pt x="608" y="485"/>
                  <a:pt x="564" y="418"/>
                </a:cubicBezTo>
                <a:cubicBezTo>
                  <a:pt x="517" y="347"/>
                  <a:pt x="595" y="431"/>
                  <a:pt x="536" y="372"/>
                </a:cubicBezTo>
                <a:cubicBezTo>
                  <a:pt x="520" y="324"/>
                  <a:pt x="497" y="289"/>
                  <a:pt x="463" y="253"/>
                </a:cubicBezTo>
                <a:cubicBezTo>
                  <a:pt x="474" y="198"/>
                  <a:pt x="506" y="157"/>
                  <a:pt x="545" y="116"/>
                </a:cubicBezTo>
                <a:cubicBezTo>
                  <a:pt x="542" y="104"/>
                  <a:pt x="545" y="88"/>
                  <a:pt x="536" y="80"/>
                </a:cubicBezTo>
                <a:cubicBezTo>
                  <a:pt x="521" y="67"/>
                  <a:pt x="481" y="61"/>
                  <a:pt x="481" y="61"/>
                </a:cubicBezTo>
                <a:cubicBezTo>
                  <a:pt x="459" y="28"/>
                  <a:pt x="453" y="0"/>
                  <a:pt x="417" y="34"/>
                </a:cubicBezTo>
                <a:cubicBezTo>
                  <a:pt x="408" y="61"/>
                  <a:pt x="396" y="88"/>
                  <a:pt x="390" y="116"/>
                </a:cubicBezTo>
                <a:cubicBezTo>
                  <a:pt x="387" y="131"/>
                  <a:pt x="389" y="148"/>
                  <a:pt x="381" y="162"/>
                </a:cubicBezTo>
                <a:cubicBezTo>
                  <a:pt x="368" y="185"/>
                  <a:pt x="334" y="180"/>
                  <a:pt x="317" y="199"/>
                </a:cubicBezTo>
                <a:close/>
              </a:path>
            </a:pathLst>
          </a:custGeom>
          <a:solidFill>
            <a:srgbClr val="FFCC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3" name="Freeform 11"/>
          <p:cNvSpPr>
            <a:spLocks/>
          </p:cNvSpPr>
          <p:nvPr/>
        </p:nvSpPr>
        <p:spPr bwMode="auto">
          <a:xfrm>
            <a:off x="2519363" y="2427288"/>
            <a:ext cx="1238250" cy="487362"/>
          </a:xfrm>
          <a:custGeom>
            <a:avLst/>
            <a:gdLst>
              <a:gd name="T0" fmla="*/ 2147483646 w 794"/>
              <a:gd name="T1" fmla="*/ 2147483646 h 317"/>
              <a:gd name="T2" fmla="*/ 2147483646 w 794"/>
              <a:gd name="T3" fmla="*/ 2147483646 h 317"/>
              <a:gd name="T4" fmla="*/ 2147483646 w 794"/>
              <a:gd name="T5" fmla="*/ 2147483646 h 317"/>
              <a:gd name="T6" fmla="*/ 2147483646 w 794"/>
              <a:gd name="T7" fmla="*/ 2147483646 h 317"/>
              <a:gd name="T8" fmla="*/ 2147483646 w 794"/>
              <a:gd name="T9" fmla="*/ 2147483646 h 317"/>
              <a:gd name="T10" fmla="*/ 2147483646 w 794"/>
              <a:gd name="T11" fmla="*/ 2147483646 h 317"/>
              <a:gd name="T12" fmla="*/ 2147483646 w 794"/>
              <a:gd name="T13" fmla="*/ 2147483646 h 317"/>
              <a:gd name="T14" fmla="*/ 2147483646 w 794"/>
              <a:gd name="T15" fmla="*/ 2147483646 h 317"/>
              <a:gd name="T16" fmla="*/ 2147483646 w 794"/>
              <a:gd name="T17" fmla="*/ 2147483646 h 317"/>
              <a:gd name="T18" fmla="*/ 2147483646 w 794"/>
              <a:gd name="T19" fmla="*/ 2147483646 h 317"/>
              <a:gd name="T20" fmla="*/ 2147483646 w 794"/>
              <a:gd name="T21" fmla="*/ 2147483646 h 317"/>
              <a:gd name="T22" fmla="*/ 2147483646 w 794"/>
              <a:gd name="T23" fmla="*/ 2147483646 h 317"/>
              <a:gd name="T24" fmla="*/ 2147483646 w 794"/>
              <a:gd name="T25" fmla="*/ 2147483646 h 317"/>
              <a:gd name="T26" fmla="*/ 2147483646 w 794"/>
              <a:gd name="T27" fmla="*/ 2147483646 h 317"/>
              <a:gd name="T28" fmla="*/ 2147483646 w 794"/>
              <a:gd name="T29" fmla="*/ 2147483646 h 317"/>
              <a:gd name="T30" fmla="*/ 2147483646 w 794"/>
              <a:gd name="T31" fmla="*/ 2147483646 h 317"/>
              <a:gd name="T32" fmla="*/ 2147483646 w 794"/>
              <a:gd name="T33" fmla="*/ 2147483646 h 317"/>
              <a:gd name="T34" fmla="*/ 2147483646 w 794"/>
              <a:gd name="T35" fmla="*/ 2147483646 h 317"/>
              <a:gd name="T36" fmla="*/ 2147483646 w 794"/>
              <a:gd name="T37" fmla="*/ 2147483646 h 317"/>
              <a:gd name="T38" fmla="*/ 2147483646 w 794"/>
              <a:gd name="T39" fmla="*/ 2147483646 h 317"/>
              <a:gd name="T40" fmla="*/ 2147483646 w 794"/>
              <a:gd name="T41" fmla="*/ 2147483646 h 317"/>
              <a:gd name="T42" fmla="*/ 2147483646 w 794"/>
              <a:gd name="T43" fmla="*/ 2147483646 h 317"/>
              <a:gd name="T44" fmla="*/ 2147483646 w 794"/>
              <a:gd name="T45" fmla="*/ 2147483646 h 317"/>
              <a:gd name="T46" fmla="*/ 2147483646 w 794"/>
              <a:gd name="T47" fmla="*/ 2147483646 h 317"/>
              <a:gd name="T48" fmla="*/ 2147483646 w 794"/>
              <a:gd name="T49" fmla="*/ 2147483646 h 317"/>
              <a:gd name="T50" fmla="*/ 2147483646 w 794"/>
              <a:gd name="T51" fmla="*/ 2147483646 h 31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94" h="317">
                <a:moveTo>
                  <a:pt x="242" y="31"/>
                </a:moveTo>
                <a:cubicBezTo>
                  <a:pt x="209" y="10"/>
                  <a:pt x="198" y="0"/>
                  <a:pt x="160" y="13"/>
                </a:cubicBezTo>
                <a:cubicBezTo>
                  <a:pt x="126" y="45"/>
                  <a:pt x="83" y="34"/>
                  <a:pt x="41" y="50"/>
                </a:cubicBezTo>
                <a:cubicBezTo>
                  <a:pt x="77" y="74"/>
                  <a:pt x="91" y="63"/>
                  <a:pt x="105" y="104"/>
                </a:cubicBezTo>
                <a:cubicBezTo>
                  <a:pt x="90" y="150"/>
                  <a:pt x="54" y="155"/>
                  <a:pt x="22" y="187"/>
                </a:cubicBezTo>
                <a:cubicBezTo>
                  <a:pt x="15" y="228"/>
                  <a:pt x="0" y="258"/>
                  <a:pt x="13" y="296"/>
                </a:cubicBezTo>
                <a:cubicBezTo>
                  <a:pt x="55" y="256"/>
                  <a:pt x="116" y="256"/>
                  <a:pt x="169" y="242"/>
                </a:cubicBezTo>
                <a:cubicBezTo>
                  <a:pt x="209" y="232"/>
                  <a:pt x="185" y="233"/>
                  <a:pt x="224" y="214"/>
                </a:cubicBezTo>
                <a:cubicBezTo>
                  <a:pt x="253" y="200"/>
                  <a:pt x="297" y="199"/>
                  <a:pt x="324" y="196"/>
                </a:cubicBezTo>
                <a:cubicBezTo>
                  <a:pt x="403" y="215"/>
                  <a:pt x="472" y="240"/>
                  <a:pt x="553" y="251"/>
                </a:cubicBezTo>
                <a:cubicBezTo>
                  <a:pt x="617" y="272"/>
                  <a:pt x="681" y="294"/>
                  <a:pt x="745" y="315"/>
                </a:cubicBezTo>
                <a:cubicBezTo>
                  <a:pt x="757" y="312"/>
                  <a:pt x="775" y="317"/>
                  <a:pt x="781" y="306"/>
                </a:cubicBezTo>
                <a:cubicBezTo>
                  <a:pt x="794" y="283"/>
                  <a:pt x="742" y="240"/>
                  <a:pt x="726" y="232"/>
                </a:cubicBezTo>
                <a:cubicBezTo>
                  <a:pt x="709" y="223"/>
                  <a:pt x="690" y="220"/>
                  <a:pt x="672" y="214"/>
                </a:cubicBezTo>
                <a:cubicBezTo>
                  <a:pt x="663" y="211"/>
                  <a:pt x="644" y="205"/>
                  <a:pt x="644" y="205"/>
                </a:cubicBezTo>
                <a:cubicBezTo>
                  <a:pt x="612" y="158"/>
                  <a:pt x="585" y="166"/>
                  <a:pt x="525" y="159"/>
                </a:cubicBezTo>
                <a:cubicBezTo>
                  <a:pt x="501" y="86"/>
                  <a:pt x="520" y="173"/>
                  <a:pt x="544" y="123"/>
                </a:cubicBezTo>
                <a:cubicBezTo>
                  <a:pt x="548" y="114"/>
                  <a:pt x="537" y="104"/>
                  <a:pt x="534" y="95"/>
                </a:cubicBezTo>
                <a:cubicBezTo>
                  <a:pt x="540" y="89"/>
                  <a:pt x="553" y="86"/>
                  <a:pt x="553" y="77"/>
                </a:cubicBezTo>
                <a:cubicBezTo>
                  <a:pt x="553" y="68"/>
                  <a:pt x="543" y="59"/>
                  <a:pt x="534" y="59"/>
                </a:cubicBezTo>
                <a:cubicBezTo>
                  <a:pt x="509" y="59"/>
                  <a:pt x="461" y="77"/>
                  <a:pt x="461" y="77"/>
                </a:cubicBezTo>
                <a:cubicBezTo>
                  <a:pt x="415" y="65"/>
                  <a:pt x="379" y="75"/>
                  <a:pt x="333" y="86"/>
                </a:cubicBezTo>
                <a:cubicBezTo>
                  <a:pt x="257" y="74"/>
                  <a:pt x="286" y="83"/>
                  <a:pt x="224" y="104"/>
                </a:cubicBezTo>
                <a:cubicBezTo>
                  <a:pt x="183" y="145"/>
                  <a:pt x="133" y="145"/>
                  <a:pt x="114" y="86"/>
                </a:cubicBezTo>
                <a:cubicBezTo>
                  <a:pt x="156" y="58"/>
                  <a:pt x="192" y="57"/>
                  <a:pt x="242" y="50"/>
                </a:cubicBezTo>
                <a:cubicBezTo>
                  <a:pt x="264" y="27"/>
                  <a:pt x="269" y="31"/>
                  <a:pt x="242" y="31"/>
                </a:cubicBezTo>
                <a:close/>
              </a:path>
            </a:pathLst>
          </a:custGeom>
          <a:solidFill>
            <a:srgbClr val="66FF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4" name="Freeform 12"/>
          <p:cNvSpPr>
            <a:spLocks/>
          </p:cNvSpPr>
          <p:nvPr/>
        </p:nvSpPr>
        <p:spPr bwMode="auto">
          <a:xfrm>
            <a:off x="2547938" y="2308225"/>
            <a:ext cx="120650" cy="203200"/>
          </a:xfrm>
          <a:custGeom>
            <a:avLst/>
            <a:gdLst>
              <a:gd name="T0" fmla="*/ 2147483646 w 78"/>
              <a:gd name="T1" fmla="*/ 2147483646 h 133"/>
              <a:gd name="T2" fmla="*/ 2147483646 w 78"/>
              <a:gd name="T3" fmla="*/ 2147483646 h 133"/>
              <a:gd name="T4" fmla="*/ 2147483646 w 78"/>
              <a:gd name="T5" fmla="*/ 2147483646 h 133"/>
              <a:gd name="T6" fmla="*/ 2147483646 w 78"/>
              <a:gd name="T7" fmla="*/ 2147483646 h 133"/>
              <a:gd name="T8" fmla="*/ 2147483646 w 78"/>
              <a:gd name="T9" fmla="*/ 0 h 133"/>
              <a:gd name="T10" fmla="*/ 2147483646 w 78"/>
              <a:gd name="T11" fmla="*/ 2147483646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8" h="133">
                <a:moveTo>
                  <a:pt x="32" y="9"/>
                </a:moveTo>
                <a:cubicBezTo>
                  <a:pt x="41" y="12"/>
                  <a:pt x="53" y="10"/>
                  <a:pt x="59" y="18"/>
                </a:cubicBezTo>
                <a:cubicBezTo>
                  <a:pt x="70" y="34"/>
                  <a:pt x="78" y="73"/>
                  <a:pt x="78" y="73"/>
                </a:cubicBezTo>
                <a:cubicBezTo>
                  <a:pt x="63" y="126"/>
                  <a:pt x="69" y="133"/>
                  <a:pt x="14" y="118"/>
                </a:cubicBezTo>
                <a:cubicBezTo>
                  <a:pt x="0" y="79"/>
                  <a:pt x="17" y="43"/>
                  <a:pt x="23" y="0"/>
                </a:cubicBezTo>
                <a:cubicBezTo>
                  <a:pt x="56" y="11"/>
                  <a:pt x="59" y="9"/>
                  <a:pt x="32" y="9"/>
                </a:cubicBezTo>
                <a:close/>
              </a:path>
            </a:pathLst>
          </a:cu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5" name="Freeform 13"/>
          <p:cNvSpPr>
            <a:spLocks/>
          </p:cNvSpPr>
          <p:nvPr/>
        </p:nvSpPr>
        <p:spPr bwMode="auto">
          <a:xfrm>
            <a:off x="2573339" y="2249488"/>
            <a:ext cx="268287" cy="239712"/>
          </a:xfrm>
          <a:custGeom>
            <a:avLst/>
            <a:gdLst>
              <a:gd name="T0" fmla="*/ 0 w 171"/>
              <a:gd name="T1" fmla="*/ 2147483646 h 154"/>
              <a:gd name="T2" fmla="*/ 2147483646 w 171"/>
              <a:gd name="T3" fmla="*/ 2147483646 h 154"/>
              <a:gd name="T4" fmla="*/ 2147483646 w 171"/>
              <a:gd name="T5" fmla="*/ 2147483646 h 154"/>
              <a:gd name="T6" fmla="*/ 2147483646 w 171"/>
              <a:gd name="T7" fmla="*/ 2147483646 h 154"/>
              <a:gd name="T8" fmla="*/ 2147483646 w 171"/>
              <a:gd name="T9" fmla="*/ 2147483646 h 154"/>
              <a:gd name="T10" fmla="*/ 2147483646 w 171"/>
              <a:gd name="T11" fmla="*/ 2147483646 h 154"/>
              <a:gd name="T12" fmla="*/ 2147483646 w 171"/>
              <a:gd name="T13" fmla="*/ 2147483646 h 154"/>
              <a:gd name="T14" fmla="*/ 2147483646 w 171"/>
              <a:gd name="T15" fmla="*/ 2147483646 h 154"/>
              <a:gd name="T16" fmla="*/ 2147483646 w 171"/>
              <a:gd name="T17" fmla="*/ 2147483646 h 154"/>
              <a:gd name="T18" fmla="*/ 2147483646 w 171"/>
              <a:gd name="T19" fmla="*/ 2147483646 h 154"/>
              <a:gd name="T20" fmla="*/ 2147483646 w 171"/>
              <a:gd name="T21" fmla="*/ 2147483646 h 154"/>
              <a:gd name="T22" fmla="*/ 2147483646 w 171"/>
              <a:gd name="T23" fmla="*/ 0 h 154"/>
              <a:gd name="T24" fmla="*/ 2147483646 w 171"/>
              <a:gd name="T25" fmla="*/ 2147483646 h 154"/>
              <a:gd name="T26" fmla="*/ 0 w 171"/>
              <a:gd name="T27" fmla="*/ 2147483646 h 15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71" h="154">
                <a:moveTo>
                  <a:pt x="0" y="16"/>
                </a:moveTo>
                <a:cubicBezTo>
                  <a:pt x="9" y="44"/>
                  <a:pt x="11" y="32"/>
                  <a:pt x="4" y="52"/>
                </a:cubicBezTo>
                <a:cubicBezTo>
                  <a:pt x="10" y="71"/>
                  <a:pt x="23" y="70"/>
                  <a:pt x="40" y="64"/>
                </a:cubicBezTo>
                <a:cubicBezTo>
                  <a:pt x="56" y="69"/>
                  <a:pt x="59" y="76"/>
                  <a:pt x="64" y="92"/>
                </a:cubicBezTo>
                <a:cubicBezTo>
                  <a:pt x="63" y="105"/>
                  <a:pt x="62" y="119"/>
                  <a:pt x="60" y="132"/>
                </a:cubicBezTo>
                <a:cubicBezTo>
                  <a:pt x="59" y="136"/>
                  <a:pt x="53" y="141"/>
                  <a:pt x="56" y="144"/>
                </a:cubicBezTo>
                <a:cubicBezTo>
                  <a:pt x="62" y="150"/>
                  <a:pt x="80" y="152"/>
                  <a:pt x="80" y="152"/>
                </a:cubicBezTo>
                <a:cubicBezTo>
                  <a:pt x="102" y="145"/>
                  <a:pt x="98" y="154"/>
                  <a:pt x="128" y="144"/>
                </a:cubicBezTo>
                <a:cubicBezTo>
                  <a:pt x="136" y="141"/>
                  <a:pt x="152" y="136"/>
                  <a:pt x="152" y="136"/>
                </a:cubicBezTo>
                <a:cubicBezTo>
                  <a:pt x="171" y="108"/>
                  <a:pt x="144" y="69"/>
                  <a:pt x="128" y="44"/>
                </a:cubicBezTo>
                <a:cubicBezTo>
                  <a:pt x="113" y="22"/>
                  <a:pt x="128" y="12"/>
                  <a:pt x="104" y="4"/>
                </a:cubicBezTo>
                <a:cubicBezTo>
                  <a:pt x="79" y="8"/>
                  <a:pt x="68" y="5"/>
                  <a:pt x="44" y="0"/>
                </a:cubicBezTo>
                <a:cubicBezTo>
                  <a:pt x="15" y="10"/>
                  <a:pt x="28" y="6"/>
                  <a:pt x="4" y="12"/>
                </a:cubicBezTo>
                <a:cubicBezTo>
                  <a:pt x="9" y="28"/>
                  <a:pt x="11" y="27"/>
                  <a:pt x="0" y="16"/>
                </a:cubicBezTo>
                <a:close/>
              </a:path>
            </a:pathLst>
          </a:custGeom>
          <a:solidFill>
            <a:srgbClr val="CC00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6" name="Freeform 14"/>
          <p:cNvSpPr>
            <a:spLocks/>
          </p:cNvSpPr>
          <p:nvPr/>
        </p:nvSpPr>
        <p:spPr bwMode="auto">
          <a:xfrm>
            <a:off x="2730500" y="1881188"/>
            <a:ext cx="393700" cy="404812"/>
          </a:xfrm>
          <a:custGeom>
            <a:avLst/>
            <a:gdLst>
              <a:gd name="T0" fmla="*/ 2147483646 w 252"/>
              <a:gd name="T1" fmla="*/ 2147483646 h 263"/>
              <a:gd name="T2" fmla="*/ 2147483646 w 252"/>
              <a:gd name="T3" fmla="*/ 2147483646 h 263"/>
              <a:gd name="T4" fmla="*/ 2147483646 w 252"/>
              <a:gd name="T5" fmla="*/ 2147483646 h 263"/>
              <a:gd name="T6" fmla="*/ 2147483646 w 252"/>
              <a:gd name="T7" fmla="*/ 2147483646 h 263"/>
              <a:gd name="T8" fmla="*/ 2147483646 w 252"/>
              <a:gd name="T9" fmla="*/ 2147483646 h 263"/>
              <a:gd name="T10" fmla="*/ 2147483646 w 252"/>
              <a:gd name="T11" fmla="*/ 2147483646 h 263"/>
              <a:gd name="T12" fmla="*/ 2147483646 w 252"/>
              <a:gd name="T13" fmla="*/ 2147483646 h 263"/>
              <a:gd name="T14" fmla="*/ 2147483646 w 252"/>
              <a:gd name="T15" fmla="*/ 2147483646 h 263"/>
              <a:gd name="T16" fmla="*/ 2147483646 w 252"/>
              <a:gd name="T17" fmla="*/ 2147483646 h 263"/>
              <a:gd name="T18" fmla="*/ 2147483646 w 252"/>
              <a:gd name="T19" fmla="*/ 2147483646 h 263"/>
              <a:gd name="T20" fmla="*/ 2147483646 w 252"/>
              <a:gd name="T21" fmla="*/ 2147483646 h 263"/>
              <a:gd name="T22" fmla="*/ 2147483646 w 252"/>
              <a:gd name="T23" fmla="*/ 2147483646 h 263"/>
              <a:gd name="T24" fmla="*/ 2147483646 w 252"/>
              <a:gd name="T25" fmla="*/ 2147483646 h 263"/>
              <a:gd name="T26" fmla="*/ 2147483646 w 252"/>
              <a:gd name="T27" fmla="*/ 2147483646 h 263"/>
              <a:gd name="T28" fmla="*/ 2147483646 w 252"/>
              <a:gd name="T29" fmla="*/ 2147483646 h 263"/>
              <a:gd name="T30" fmla="*/ 2147483646 w 252"/>
              <a:gd name="T31" fmla="*/ 2147483646 h 263"/>
              <a:gd name="T32" fmla="*/ 2147483646 w 252"/>
              <a:gd name="T33" fmla="*/ 2147483646 h 263"/>
              <a:gd name="T34" fmla="*/ 2147483646 w 252"/>
              <a:gd name="T35" fmla="*/ 2147483646 h 263"/>
              <a:gd name="T36" fmla="*/ 2147483646 w 252"/>
              <a:gd name="T37" fmla="*/ 2147483646 h 263"/>
              <a:gd name="T38" fmla="*/ 2147483646 w 252"/>
              <a:gd name="T39" fmla="*/ 2147483646 h 263"/>
              <a:gd name="T40" fmla="*/ 2147483646 w 252"/>
              <a:gd name="T41" fmla="*/ 2147483646 h 263"/>
              <a:gd name="T42" fmla="*/ 2147483646 w 252"/>
              <a:gd name="T43" fmla="*/ 2147483646 h 26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52" h="263">
                <a:moveTo>
                  <a:pt x="192" y="11"/>
                </a:moveTo>
                <a:cubicBezTo>
                  <a:pt x="170" y="77"/>
                  <a:pt x="195" y="106"/>
                  <a:pt x="228" y="155"/>
                </a:cubicBezTo>
                <a:cubicBezTo>
                  <a:pt x="237" y="168"/>
                  <a:pt x="243" y="189"/>
                  <a:pt x="248" y="203"/>
                </a:cubicBezTo>
                <a:cubicBezTo>
                  <a:pt x="249" y="207"/>
                  <a:pt x="252" y="215"/>
                  <a:pt x="252" y="215"/>
                </a:cubicBezTo>
                <a:cubicBezTo>
                  <a:pt x="251" y="222"/>
                  <a:pt x="252" y="229"/>
                  <a:pt x="248" y="235"/>
                </a:cubicBezTo>
                <a:cubicBezTo>
                  <a:pt x="246" y="239"/>
                  <a:pt x="240" y="237"/>
                  <a:pt x="236" y="239"/>
                </a:cubicBezTo>
                <a:cubicBezTo>
                  <a:pt x="228" y="244"/>
                  <a:pt x="221" y="252"/>
                  <a:pt x="212" y="255"/>
                </a:cubicBezTo>
                <a:cubicBezTo>
                  <a:pt x="204" y="258"/>
                  <a:pt x="188" y="263"/>
                  <a:pt x="188" y="263"/>
                </a:cubicBezTo>
                <a:cubicBezTo>
                  <a:pt x="170" y="257"/>
                  <a:pt x="157" y="249"/>
                  <a:pt x="140" y="243"/>
                </a:cubicBezTo>
                <a:cubicBezTo>
                  <a:pt x="132" y="244"/>
                  <a:pt x="124" y="248"/>
                  <a:pt x="116" y="247"/>
                </a:cubicBezTo>
                <a:cubicBezTo>
                  <a:pt x="108" y="246"/>
                  <a:pt x="92" y="239"/>
                  <a:pt x="92" y="239"/>
                </a:cubicBezTo>
                <a:cubicBezTo>
                  <a:pt x="96" y="233"/>
                  <a:pt x="104" y="223"/>
                  <a:pt x="104" y="215"/>
                </a:cubicBezTo>
                <a:cubicBezTo>
                  <a:pt x="104" y="191"/>
                  <a:pt x="92" y="143"/>
                  <a:pt x="68" y="135"/>
                </a:cubicBezTo>
                <a:cubicBezTo>
                  <a:pt x="61" y="115"/>
                  <a:pt x="36" y="106"/>
                  <a:pt x="16" y="99"/>
                </a:cubicBezTo>
                <a:cubicBezTo>
                  <a:pt x="0" y="75"/>
                  <a:pt x="15" y="76"/>
                  <a:pt x="32" y="87"/>
                </a:cubicBezTo>
                <a:cubicBezTo>
                  <a:pt x="48" y="76"/>
                  <a:pt x="51" y="72"/>
                  <a:pt x="68" y="83"/>
                </a:cubicBezTo>
                <a:cubicBezTo>
                  <a:pt x="99" y="75"/>
                  <a:pt x="75" y="67"/>
                  <a:pt x="100" y="51"/>
                </a:cubicBezTo>
                <a:cubicBezTo>
                  <a:pt x="133" y="59"/>
                  <a:pt x="106" y="72"/>
                  <a:pt x="132" y="63"/>
                </a:cubicBezTo>
                <a:cubicBezTo>
                  <a:pt x="135" y="59"/>
                  <a:pt x="136" y="54"/>
                  <a:pt x="140" y="51"/>
                </a:cubicBezTo>
                <a:cubicBezTo>
                  <a:pt x="143" y="48"/>
                  <a:pt x="149" y="50"/>
                  <a:pt x="152" y="47"/>
                </a:cubicBezTo>
                <a:cubicBezTo>
                  <a:pt x="199" y="0"/>
                  <a:pt x="146" y="38"/>
                  <a:pt x="180" y="15"/>
                </a:cubicBezTo>
                <a:cubicBezTo>
                  <a:pt x="174" y="34"/>
                  <a:pt x="173" y="30"/>
                  <a:pt x="192" y="11"/>
                </a:cubicBezTo>
                <a:close/>
              </a:path>
            </a:pathLst>
          </a:custGeom>
          <a:solidFill>
            <a:srgbClr val="FFFF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7" name="Freeform 15"/>
          <p:cNvSpPr>
            <a:spLocks/>
          </p:cNvSpPr>
          <p:nvPr/>
        </p:nvSpPr>
        <p:spPr bwMode="auto">
          <a:xfrm>
            <a:off x="3011488" y="1565275"/>
            <a:ext cx="692150" cy="787400"/>
          </a:xfrm>
          <a:custGeom>
            <a:avLst/>
            <a:gdLst>
              <a:gd name="T0" fmla="*/ 2147483646 w 443"/>
              <a:gd name="T1" fmla="*/ 2147483646 h 512"/>
              <a:gd name="T2" fmla="*/ 2147483646 w 443"/>
              <a:gd name="T3" fmla="*/ 2147483646 h 512"/>
              <a:gd name="T4" fmla="*/ 2147483646 w 443"/>
              <a:gd name="T5" fmla="*/ 2147483646 h 512"/>
              <a:gd name="T6" fmla="*/ 2147483646 w 443"/>
              <a:gd name="T7" fmla="*/ 2147483646 h 512"/>
              <a:gd name="T8" fmla="*/ 2147483646 w 443"/>
              <a:gd name="T9" fmla="*/ 2147483646 h 512"/>
              <a:gd name="T10" fmla="*/ 2147483646 w 443"/>
              <a:gd name="T11" fmla="*/ 2147483646 h 512"/>
              <a:gd name="T12" fmla="*/ 2147483646 w 443"/>
              <a:gd name="T13" fmla="*/ 2147483646 h 512"/>
              <a:gd name="T14" fmla="*/ 2147483646 w 443"/>
              <a:gd name="T15" fmla="*/ 2147483646 h 512"/>
              <a:gd name="T16" fmla="*/ 2147483646 w 443"/>
              <a:gd name="T17" fmla="*/ 2147483646 h 512"/>
              <a:gd name="T18" fmla="*/ 2147483646 w 443"/>
              <a:gd name="T19" fmla="*/ 2147483646 h 512"/>
              <a:gd name="T20" fmla="*/ 2147483646 w 443"/>
              <a:gd name="T21" fmla="*/ 2147483646 h 512"/>
              <a:gd name="T22" fmla="*/ 2147483646 w 443"/>
              <a:gd name="T23" fmla="*/ 2147483646 h 512"/>
              <a:gd name="T24" fmla="*/ 2147483646 w 443"/>
              <a:gd name="T25" fmla="*/ 2147483646 h 512"/>
              <a:gd name="T26" fmla="*/ 2147483646 w 443"/>
              <a:gd name="T27" fmla="*/ 2147483646 h 512"/>
              <a:gd name="T28" fmla="*/ 2147483646 w 443"/>
              <a:gd name="T29" fmla="*/ 2147483646 h 512"/>
              <a:gd name="T30" fmla="*/ 2147483646 w 443"/>
              <a:gd name="T31" fmla="*/ 2147483646 h 512"/>
              <a:gd name="T32" fmla="*/ 2147483646 w 443"/>
              <a:gd name="T33" fmla="*/ 2147483646 h 512"/>
              <a:gd name="T34" fmla="*/ 2147483646 w 443"/>
              <a:gd name="T35" fmla="*/ 2147483646 h 512"/>
              <a:gd name="T36" fmla="*/ 2147483646 w 443"/>
              <a:gd name="T37" fmla="*/ 2147483646 h 512"/>
              <a:gd name="T38" fmla="*/ 2147483646 w 443"/>
              <a:gd name="T39" fmla="*/ 2147483646 h 512"/>
              <a:gd name="T40" fmla="*/ 2147483646 w 443"/>
              <a:gd name="T41" fmla="*/ 2147483646 h 512"/>
              <a:gd name="T42" fmla="*/ 2147483646 w 443"/>
              <a:gd name="T43" fmla="*/ 2147483646 h 512"/>
              <a:gd name="T44" fmla="*/ 2147483646 w 443"/>
              <a:gd name="T45" fmla="*/ 2147483646 h 512"/>
              <a:gd name="T46" fmla="*/ 2147483646 w 443"/>
              <a:gd name="T47" fmla="*/ 2147483646 h 512"/>
              <a:gd name="T48" fmla="*/ 2147483646 w 443"/>
              <a:gd name="T49" fmla="*/ 2147483646 h 512"/>
              <a:gd name="T50" fmla="*/ 2147483646 w 443"/>
              <a:gd name="T51" fmla="*/ 2147483646 h 512"/>
              <a:gd name="T52" fmla="*/ 2147483646 w 443"/>
              <a:gd name="T53" fmla="*/ 2147483646 h 512"/>
              <a:gd name="T54" fmla="*/ 2147483646 w 443"/>
              <a:gd name="T55" fmla="*/ 2147483646 h 512"/>
              <a:gd name="T56" fmla="*/ 0 w 443"/>
              <a:gd name="T57" fmla="*/ 2147483646 h 512"/>
              <a:gd name="T58" fmla="*/ 2147483646 w 443"/>
              <a:gd name="T59" fmla="*/ 2147483646 h 512"/>
              <a:gd name="T60" fmla="*/ 2147483646 w 443"/>
              <a:gd name="T61" fmla="*/ 2147483646 h 512"/>
              <a:gd name="T62" fmla="*/ 2147483646 w 443"/>
              <a:gd name="T63" fmla="*/ 2147483646 h 512"/>
              <a:gd name="T64" fmla="*/ 2147483646 w 443"/>
              <a:gd name="T65" fmla="*/ 2147483646 h 512"/>
              <a:gd name="T66" fmla="*/ 2147483646 w 443"/>
              <a:gd name="T67" fmla="*/ 2147483646 h 512"/>
              <a:gd name="T68" fmla="*/ 2147483646 w 443"/>
              <a:gd name="T69" fmla="*/ 2147483646 h 512"/>
              <a:gd name="T70" fmla="*/ 2147483646 w 443"/>
              <a:gd name="T71" fmla="*/ 2147483646 h 512"/>
              <a:gd name="T72" fmla="*/ 2147483646 w 443"/>
              <a:gd name="T73" fmla="*/ 2147483646 h 512"/>
              <a:gd name="T74" fmla="*/ 2147483646 w 443"/>
              <a:gd name="T75" fmla="*/ 2147483646 h 512"/>
              <a:gd name="T76" fmla="*/ 2147483646 w 443"/>
              <a:gd name="T77" fmla="*/ 2147483646 h 512"/>
              <a:gd name="T78" fmla="*/ 2147483646 w 443"/>
              <a:gd name="T79" fmla="*/ 2147483646 h 512"/>
              <a:gd name="T80" fmla="*/ 2147483646 w 443"/>
              <a:gd name="T81" fmla="*/ 2147483646 h 512"/>
              <a:gd name="T82" fmla="*/ 2147483646 w 443"/>
              <a:gd name="T83" fmla="*/ 0 h 512"/>
              <a:gd name="T84" fmla="*/ 2147483646 w 443"/>
              <a:gd name="T85" fmla="*/ 2147483646 h 512"/>
              <a:gd name="T86" fmla="*/ 2147483646 w 443"/>
              <a:gd name="T87" fmla="*/ 2147483646 h 512"/>
              <a:gd name="T88" fmla="*/ 2147483646 w 443"/>
              <a:gd name="T89" fmla="*/ 2147483646 h 512"/>
              <a:gd name="T90" fmla="*/ 2147483646 w 443"/>
              <a:gd name="T91" fmla="*/ 2147483646 h 512"/>
              <a:gd name="T92" fmla="*/ 2147483646 w 443"/>
              <a:gd name="T93" fmla="*/ 2147483646 h 512"/>
              <a:gd name="T94" fmla="*/ 2147483646 w 443"/>
              <a:gd name="T95" fmla="*/ 2147483646 h 512"/>
              <a:gd name="T96" fmla="*/ 2147483646 w 443"/>
              <a:gd name="T97" fmla="*/ 2147483646 h 512"/>
              <a:gd name="T98" fmla="*/ 2147483646 w 443"/>
              <a:gd name="T99" fmla="*/ 2147483646 h 512"/>
              <a:gd name="T100" fmla="*/ 2147483646 w 443"/>
              <a:gd name="T101" fmla="*/ 2147483646 h 512"/>
              <a:gd name="T102" fmla="*/ 2147483646 w 443"/>
              <a:gd name="T103" fmla="*/ 2147483646 h 512"/>
              <a:gd name="T104" fmla="*/ 2147483646 w 443"/>
              <a:gd name="T105" fmla="*/ 2147483646 h 512"/>
              <a:gd name="T106" fmla="*/ 2147483646 w 443"/>
              <a:gd name="T107" fmla="*/ 2147483646 h 51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3" h="512">
                <a:moveTo>
                  <a:pt x="428" y="104"/>
                </a:moveTo>
                <a:cubicBezTo>
                  <a:pt x="442" y="113"/>
                  <a:pt x="443" y="123"/>
                  <a:pt x="428" y="136"/>
                </a:cubicBezTo>
                <a:cubicBezTo>
                  <a:pt x="405" y="156"/>
                  <a:pt x="380" y="160"/>
                  <a:pt x="356" y="176"/>
                </a:cubicBezTo>
                <a:cubicBezTo>
                  <a:pt x="350" y="194"/>
                  <a:pt x="353" y="198"/>
                  <a:pt x="368" y="208"/>
                </a:cubicBezTo>
                <a:cubicBezTo>
                  <a:pt x="375" y="219"/>
                  <a:pt x="384" y="244"/>
                  <a:pt x="384" y="244"/>
                </a:cubicBezTo>
                <a:cubicBezTo>
                  <a:pt x="380" y="256"/>
                  <a:pt x="376" y="282"/>
                  <a:pt x="364" y="292"/>
                </a:cubicBezTo>
                <a:cubicBezTo>
                  <a:pt x="357" y="298"/>
                  <a:pt x="340" y="308"/>
                  <a:pt x="340" y="308"/>
                </a:cubicBezTo>
                <a:cubicBezTo>
                  <a:pt x="339" y="312"/>
                  <a:pt x="339" y="317"/>
                  <a:pt x="336" y="320"/>
                </a:cubicBezTo>
                <a:cubicBezTo>
                  <a:pt x="333" y="324"/>
                  <a:pt x="327" y="324"/>
                  <a:pt x="324" y="328"/>
                </a:cubicBezTo>
                <a:cubicBezTo>
                  <a:pt x="320" y="335"/>
                  <a:pt x="319" y="344"/>
                  <a:pt x="316" y="352"/>
                </a:cubicBezTo>
                <a:cubicBezTo>
                  <a:pt x="315" y="356"/>
                  <a:pt x="312" y="364"/>
                  <a:pt x="312" y="364"/>
                </a:cubicBezTo>
                <a:cubicBezTo>
                  <a:pt x="318" y="382"/>
                  <a:pt x="316" y="389"/>
                  <a:pt x="300" y="400"/>
                </a:cubicBezTo>
                <a:cubicBezTo>
                  <a:pt x="285" y="377"/>
                  <a:pt x="297" y="374"/>
                  <a:pt x="264" y="380"/>
                </a:cubicBezTo>
                <a:cubicBezTo>
                  <a:pt x="256" y="392"/>
                  <a:pt x="243" y="415"/>
                  <a:pt x="256" y="428"/>
                </a:cubicBezTo>
                <a:cubicBezTo>
                  <a:pt x="259" y="431"/>
                  <a:pt x="264" y="430"/>
                  <a:pt x="268" y="432"/>
                </a:cubicBezTo>
                <a:cubicBezTo>
                  <a:pt x="276" y="437"/>
                  <a:pt x="292" y="448"/>
                  <a:pt x="292" y="448"/>
                </a:cubicBezTo>
                <a:cubicBezTo>
                  <a:pt x="296" y="461"/>
                  <a:pt x="312" y="484"/>
                  <a:pt x="312" y="484"/>
                </a:cubicBezTo>
                <a:cubicBezTo>
                  <a:pt x="307" y="500"/>
                  <a:pt x="289" y="506"/>
                  <a:pt x="272" y="512"/>
                </a:cubicBezTo>
                <a:cubicBezTo>
                  <a:pt x="253" y="499"/>
                  <a:pt x="246" y="481"/>
                  <a:pt x="224" y="476"/>
                </a:cubicBezTo>
                <a:cubicBezTo>
                  <a:pt x="220" y="463"/>
                  <a:pt x="212" y="453"/>
                  <a:pt x="208" y="440"/>
                </a:cubicBezTo>
                <a:cubicBezTo>
                  <a:pt x="217" y="404"/>
                  <a:pt x="194" y="425"/>
                  <a:pt x="168" y="416"/>
                </a:cubicBezTo>
                <a:cubicBezTo>
                  <a:pt x="153" y="438"/>
                  <a:pt x="125" y="452"/>
                  <a:pt x="100" y="460"/>
                </a:cubicBezTo>
                <a:cubicBezTo>
                  <a:pt x="97" y="459"/>
                  <a:pt x="73" y="455"/>
                  <a:pt x="72" y="448"/>
                </a:cubicBezTo>
                <a:cubicBezTo>
                  <a:pt x="71" y="440"/>
                  <a:pt x="80" y="424"/>
                  <a:pt x="80" y="424"/>
                </a:cubicBezTo>
                <a:cubicBezTo>
                  <a:pt x="74" y="405"/>
                  <a:pt x="70" y="392"/>
                  <a:pt x="60" y="376"/>
                </a:cubicBezTo>
                <a:cubicBezTo>
                  <a:pt x="58" y="366"/>
                  <a:pt x="51" y="343"/>
                  <a:pt x="44" y="336"/>
                </a:cubicBezTo>
                <a:cubicBezTo>
                  <a:pt x="37" y="329"/>
                  <a:pt x="20" y="320"/>
                  <a:pt x="20" y="320"/>
                </a:cubicBezTo>
                <a:cubicBezTo>
                  <a:pt x="12" y="307"/>
                  <a:pt x="12" y="310"/>
                  <a:pt x="8" y="296"/>
                </a:cubicBezTo>
                <a:cubicBezTo>
                  <a:pt x="5" y="285"/>
                  <a:pt x="0" y="264"/>
                  <a:pt x="0" y="264"/>
                </a:cubicBezTo>
                <a:cubicBezTo>
                  <a:pt x="4" y="236"/>
                  <a:pt x="9" y="219"/>
                  <a:pt x="32" y="204"/>
                </a:cubicBezTo>
                <a:cubicBezTo>
                  <a:pt x="44" y="187"/>
                  <a:pt x="48" y="187"/>
                  <a:pt x="68" y="192"/>
                </a:cubicBezTo>
                <a:cubicBezTo>
                  <a:pt x="72" y="195"/>
                  <a:pt x="81" y="205"/>
                  <a:pt x="80" y="200"/>
                </a:cubicBezTo>
                <a:cubicBezTo>
                  <a:pt x="78" y="191"/>
                  <a:pt x="64" y="176"/>
                  <a:pt x="64" y="176"/>
                </a:cubicBezTo>
                <a:cubicBezTo>
                  <a:pt x="68" y="158"/>
                  <a:pt x="66" y="150"/>
                  <a:pt x="84" y="144"/>
                </a:cubicBezTo>
                <a:cubicBezTo>
                  <a:pt x="75" y="172"/>
                  <a:pt x="68" y="165"/>
                  <a:pt x="88" y="172"/>
                </a:cubicBezTo>
                <a:cubicBezTo>
                  <a:pt x="98" y="157"/>
                  <a:pt x="106" y="161"/>
                  <a:pt x="112" y="144"/>
                </a:cubicBezTo>
                <a:cubicBezTo>
                  <a:pt x="96" y="120"/>
                  <a:pt x="112" y="127"/>
                  <a:pt x="128" y="132"/>
                </a:cubicBezTo>
                <a:cubicBezTo>
                  <a:pt x="142" y="129"/>
                  <a:pt x="168" y="120"/>
                  <a:pt x="168" y="120"/>
                </a:cubicBezTo>
                <a:cubicBezTo>
                  <a:pt x="158" y="91"/>
                  <a:pt x="153" y="101"/>
                  <a:pt x="172" y="88"/>
                </a:cubicBezTo>
                <a:cubicBezTo>
                  <a:pt x="159" y="69"/>
                  <a:pt x="155" y="58"/>
                  <a:pt x="176" y="44"/>
                </a:cubicBezTo>
                <a:cubicBezTo>
                  <a:pt x="152" y="28"/>
                  <a:pt x="161" y="20"/>
                  <a:pt x="184" y="12"/>
                </a:cubicBezTo>
                <a:cubicBezTo>
                  <a:pt x="202" y="18"/>
                  <a:pt x="206" y="15"/>
                  <a:pt x="216" y="0"/>
                </a:cubicBezTo>
                <a:cubicBezTo>
                  <a:pt x="221" y="15"/>
                  <a:pt x="216" y="23"/>
                  <a:pt x="220" y="40"/>
                </a:cubicBezTo>
                <a:cubicBezTo>
                  <a:pt x="206" y="60"/>
                  <a:pt x="187" y="53"/>
                  <a:pt x="216" y="60"/>
                </a:cubicBezTo>
                <a:cubicBezTo>
                  <a:pt x="210" y="78"/>
                  <a:pt x="198" y="73"/>
                  <a:pt x="204" y="92"/>
                </a:cubicBezTo>
                <a:cubicBezTo>
                  <a:pt x="197" y="112"/>
                  <a:pt x="209" y="109"/>
                  <a:pt x="224" y="104"/>
                </a:cubicBezTo>
                <a:cubicBezTo>
                  <a:pt x="240" y="128"/>
                  <a:pt x="216" y="132"/>
                  <a:pt x="240" y="124"/>
                </a:cubicBezTo>
                <a:cubicBezTo>
                  <a:pt x="248" y="99"/>
                  <a:pt x="271" y="109"/>
                  <a:pt x="292" y="116"/>
                </a:cubicBezTo>
                <a:cubicBezTo>
                  <a:pt x="299" y="138"/>
                  <a:pt x="306" y="136"/>
                  <a:pt x="328" y="132"/>
                </a:cubicBezTo>
                <a:cubicBezTo>
                  <a:pt x="339" y="125"/>
                  <a:pt x="353" y="123"/>
                  <a:pt x="364" y="116"/>
                </a:cubicBezTo>
                <a:cubicBezTo>
                  <a:pt x="372" y="111"/>
                  <a:pt x="388" y="100"/>
                  <a:pt x="388" y="100"/>
                </a:cubicBezTo>
                <a:cubicBezTo>
                  <a:pt x="391" y="100"/>
                  <a:pt x="434" y="103"/>
                  <a:pt x="436" y="108"/>
                </a:cubicBezTo>
                <a:cubicBezTo>
                  <a:pt x="438" y="112"/>
                  <a:pt x="436" y="122"/>
                  <a:pt x="432" y="120"/>
                </a:cubicBezTo>
                <a:cubicBezTo>
                  <a:pt x="427" y="118"/>
                  <a:pt x="429" y="109"/>
                  <a:pt x="428" y="104"/>
                </a:cubicBezTo>
                <a:close/>
              </a:path>
            </a:pathLst>
          </a:custGeom>
          <a:solidFill>
            <a:srgbClr val="0033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8" name="Freeform 16"/>
          <p:cNvSpPr>
            <a:spLocks/>
          </p:cNvSpPr>
          <p:nvPr/>
        </p:nvSpPr>
        <p:spPr bwMode="auto">
          <a:xfrm>
            <a:off x="3559175" y="1687514"/>
            <a:ext cx="287338" cy="319087"/>
          </a:xfrm>
          <a:custGeom>
            <a:avLst/>
            <a:gdLst>
              <a:gd name="T0" fmla="*/ 2147483646 w 185"/>
              <a:gd name="T1" fmla="*/ 2147483646 h 208"/>
              <a:gd name="T2" fmla="*/ 2147483646 w 185"/>
              <a:gd name="T3" fmla="*/ 0 h 208"/>
              <a:gd name="T4" fmla="*/ 2147483646 w 185"/>
              <a:gd name="T5" fmla="*/ 2147483646 h 208"/>
              <a:gd name="T6" fmla="*/ 2147483646 w 185"/>
              <a:gd name="T7" fmla="*/ 2147483646 h 208"/>
              <a:gd name="T8" fmla="*/ 2147483646 w 185"/>
              <a:gd name="T9" fmla="*/ 2147483646 h 208"/>
              <a:gd name="T10" fmla="*/ 2147483646 w 185"/>
              <a:gd name="T11" fmla="*/ 2147483646 h 208"/>
              <a:gd name="T12" fmla="*/ 2147483646 w 185"/>
              <a:gd name="T13" fmla="*/ 2147483646 h 208"/>
              <a:gd name="T14" fmla="*/ 2147483646 w 185"/>
              <a:gd name="T15" fmla="*/ 2147483646 h 208"/>
              <a:gd name="T16" fmla="*/ 2147483646 w 185"/>
              <a:gd name="T17" fmla="*/ 2147483646 h 208"/>
              <a:gd name="T18" fmla="*/ 2147483646 w 185"/>
              <a:gd name="T19" fmla="*/ 2147483646 h 208"/>
              <a:gd name="T20" fmla="*/ 2147483646 w 185"/>
              <a:gd name="T21" fmla="*/ 2147483646 h 208"/>
              <a:gd name="T22" fmla="*/ 2147483646 w 185"/>
              <a:gd name="T23" fmla="*/ 2147483646 h 208"/>
              <a:gd name="T24" fmla="*/ 2147483646 w 185"/>
              <a:gd name="T25" fmla="*/ 2147483646 h 208"/>
              <a:gd name="T26" fmla="*/ 2147483646 w 185"/>
              <a:gd name="T27" fmla="*/ 2147483646 h 208"/>
              <a:gd name="T28" fmla="*/ 2147483646 w 185"/>
              <a:gd name="T29" fmla="*/ 2147483646 h 208"/>
              <a:gd name="T30" fmla="*/ 2147483646 w 185"/>
              <a:gd name="T31" fmla="*/ 2147483646 h 20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85" h="208">
                <a:moveTo>
                  <a:pt x="97" y="36"/>
                </a:moveTo>
                <a:cubicBezTo>
                  <a:pt x="102" y="18"/>
                  <a:pt x="101" y="11"/>
                  <a:pt x="117" y="0"/>
                </a:cubicBezTo>
                <a:lnTo>
                  <a:pt x="169" y="16"/>
                </a:lnTo>
                <a:cubicBezTo>
                  <a:pt x="169" y="16"/>
                  <a:pt x="181" y="52"/>
                  <a:pt x="181" y="52"/>
                </a:cubicBezTo>
                <a:cubicBezTo>
                  <a:pt x="182" y="56"/>
                  <a:pt x="185" y="64"/>
                  <a:pt x="185" y="64"/>
                </a:cubicBezTo>
                <a:cubicBezTo>
                  <a:pt x="176" y="92"/>
                  <a:pt x="167" y="127"/>
                  <a:pt x="141" y="144"/>
                </a:cubicBezTo>
                <a:cubicBezTo>
                  <a:pt x="136" y="158"/>
                  <a:pt x="133" y="180"/>
                  <a:pt x="121" y="192"/>
                </a:cubicBezTo>
                <a:cubicBezTo>
                  <a:pt x="112" y="201"/>
                  <a:pt x="85" y="208"/>
                  <a:pt x="85" y="208"/>
                </a:cubicBezTo>
                <a:cubicBezTo>
                  <a:pt x="78" y="203"/>
                  <a:pt x="66" y="203"/>
                  <a:pt x="61" y="196"/>
                </a:cubicBezTo>
                <a:cubicBezTo>
                  <a:pt x="31" y="154"/>
                  <a:pt x="72" y="185"/>
                  <a:pt x="41" y="164"/>
                </a:cubicBezTo>
                <a:cubicBezTo>
                  <a:pt x="38" y="156"/>
                  <a:pt x="40" y="145"/>
                  <a:pt x="33" y="140"/>
                </a:cubicBezTo>
                <a:cubicBezTo>
                  <a:pt x="25" y="135"/>
                  <a:pt x="9" y="124"/>
                  <a:pt x="9" y="124"/>
                </a:cubicBezTo>
                <a:cubicBezTo>
                  <a:pt x="0" y="96"/>
                  <a:pt x="24" y="90"/>
                  <a:pt x="45" y="76"/>
                </a:cubicBezTo>
                <a:cubicBezTo>
                  <a:pt x="52" y="71"/>
                  <a:pt x="69" y="68"/>
                  <a:pt x="69" y="68"/>
                </a:cubicBezTo>
                <a:cubicBezTo>
                  <a:pt x="77" y="56"/>
                  <a:pt x="87" y="46"/>
                  <a:pt x="97" y="36"/>
                </a:cubicBezTo>
                <a:cubicBezTo>
                  <a:pt x="97" y="36"/>
                  <a:pt x="129" y="15"/>
                  <a:pt x="97" y="36"/>
                </a:cubicBezTo>
                <a:close/>
              </a:path>
            </a:pathLst>
          </a:custGeom>
          <a:solidFill>
            <a:srgbClr val="FF006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9" name="Freeform 17"/>
          <p:cNvSpPr>
            <a:spLocks/>
          </p:cNvSpPr>
          <p:nvPr/>
        </p:nvSpPr>
        <p:spPr bwMode="auto">
          <a:xfrm>
            <a:off x="3481388" y="1892301"/>
            <a:ext cx="461962" cy="411163"/>
          </a:xfrm>
          <a:custGeom>
            <a:avLst/>
            <a:gdLst>
              <a:gd name="T0" fmla="*/ 2147483646 w 296"/>
              <a:gd name="T1" fmla="*/ 2147483646 h 267"/>
              <a:gd name="T2" fmla="*/ 2147483646 w 296"/>
              <a:gd name="T3" fmla="*/ 2147483646 h 267"/>
              <a:gd name="T4" fmla="*/ 2147483646 w 296"/>
              <a:gd name="T5" fmla="*/ 2147483646 h 267"/>
              <a:gd name="T6" fmla="*/ 2147483646 w 296"/>
              <a:gd name="T7" fmla="*/ 2147483646 h 267"/>
              <a:gd name="T8" fmla="*/ 2147483646 w 296"/>
              <a:gd name="T9" fmla="*/ 2147483646 h 267"/>
              <a:gd name="T10" fmla="*/ 2147483646 w 296"/>
              <a:gd name="T11" fmla="*/ 2147483646 h 267"/>
              <a:gd name="T12" fmla="*/ 2147483646 w 296"/>
              <a:gd name="T13" fmla="*/ 2147483646 h 267"/>
              <a:gd name="T14" fmla="*/ 2147483646 w 296"/>
              <a:gd name="T15" fmla="*/ 2147483646 h 267"/>
              <a:gd name="T16" fmla="*/ 2147483646 w 296"/>
              <a:gd name="T17" fmla="*/ 2147483646 h 267"/>
              <a:gd name="T18" fmla="*/ 2147483646 w 296"/>
              <a:gd name="T19" fmla="*/ 2147483646 h 267"/>
              <a:gd name="T20" fmla="*/ 2147483646 w 296"/>
              <a:gd name="T21" fmla="*/ 2147483646 h 267"/>
              <a:gd name="T22" fmla="*/ 2147483646 w 296"/>
              <a:gd name="T23" fmla="*/ 2147483646 h 267"/>
              <a:gd name="T24" fmla="*/ 2147483646 w 296"/>
              <a:gd name="T25" fmla="*/ 2147483646 h 267"/>
              <a:gd name="T26" fmla="*/ 2147483646 w 296"/>
              <a:gd name="T27" fmla="*/ 2147483646 h 267"/>
              <a:gd name="T28" fmla="*/ 2147483646 w 296"/>
              <a:gd name="T29" fmla="*/ 2147483646 h 267"/>
              <a:gd name="T30" fmla="*/ 2147483646 w 296"/>
              <a:gd name="T31" fmla="*/ 2147483646 h 267"/>
              <a:gd name="T32" fmla="*/ 2147483646 w 296"/>
              <a:gd name="T33" fmla="*/ 2147483646 h 26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96" h="267">
                <a:moveTo>
                  <a:pt x="14" y="167"/>
                </a:moveTo>
                <a:cubicBezTo>
                  <a:pt x="25" y="133"/>
                  <a:pt x="0" y="140"/>
                  <a:pt x="32" y="119"/>
                </a:cubicBezTo>
                <a:cubicBezTo>
                  <a:pt x="45" y="68"/>
                  <a:pt x="27" y="120"/>
                  <a:pt x="56" y="77"/>
                </a:cubicBezTo>
                <a:cubicBezTo>
                  <a:pt x="73" y="51"/>
                  <a:pt x="63" y="53"/>
                  <a:pt x="98" y="41"/>
                </a:cubicBezTo>
                <a:cubicBezTo>
                  <a:pt x="112" y="62"/>
                  <a:pt x="122" y="69"/>
                  <a:pt x="146" y="77"/>
                </a:cubicBezTo>
                <a:cubicBezTo>
                  <a:pt x="171" y="69"/>
                  <a:pt x="176" y="81"/>
                  <a:pt x="200" y="89"/>
                </a:cubicBezTo>
                <a:cubicBezTo>
                  <a:pt x="208" y="113"/>
                  <a:pt x="218" y="123"/>
                  <a:pt x="242" y="131"/>
                </a:cubicBezTo>
                <a:cubicBezTo>
                  <a:pt x="253" y="142"/>
                  <a:pt x="268" y="149"/>
                  <a:pt x="278" y="161"/>
                </a:cubicBezTo>
                <a:cubicBezTo>
                  <a:pt x="286" y="171"/>
                  <a:pt x="289" y="186"/>
                  <a:pt x="296" y="197"/>
                </a:cubicBezTo>
                <a:cubicBezTo>
                  <a:pt x="282" y="239"/>
                  <a:pt x="239" y="235"/>
                  <a:pt x="200" y="239"/>
                </a:cubicBezTo>
                <a:cubicBezTo>
                  <a:pt x="179" y="253"/>
                  <a:pt x="171" y="259"/>
                  <a:pt x="146" y="251"/>
                </a:cubicBezTo>
                <a:cubicBezTo>
                  <a:pt x="90" y="265"/>
                  <a:pt x="114" y="267"/>
                  <a:pt x="74" y="257"/>
                </a:cubicBezTo>
                <a:cubicBezTo>
                  <a:pt x="66" y="233"/>
                  <a:pt x="56" y="229"/>
                  <a:pt x="32" y="221"/>
                </a:cubicBezTo>
                <a:cubicBezTo>
                  <a:pt x="2" y="175"/>
                  <a:pt x="17" y="101"/>
                  <a:pt x="62" y="71"/>
                </a:cubicBezTo>
                <a:cubicBezTo>
                  <a:pt x="69" y="49"/>
                  <a:pt x="62" y="56"/>
                  <a:pt x="80" y="47"/>
                </a:cubicBezTo>
                <a:cubicBezTo>
                  <a:pt x="21" y="0"/>
                  <a:pt x="61" y="41"/>
                  <a:pt x="98" y="29"/>
                </a:cubicBezTo>
                <a:cubicBezTo>
                  <a:pt x="100" y="35"/>
                  <a:pt x="104" y="47"/>
                  <a:pt x="104" y="47"/>
                </a:cubicBezTo>
              </a:path>
            </a:pathLst>
          </a:custGeom>
          <a:solidFill>
            <a:srgbClr val="3399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0" name="Freeform 18"/>
          <p:cNvSpPr>
            <a:spLocks/>
          </p:cNvSpPr>
          <p:nvPr/>
        </p:nvSpPr>
        <p:spPr bwMode="auto">
          <a:xfrm>
            <a:off x="3738563" y="808038"/>
            <a:ext cx="1935162" cy="1382712"/>
          </a:xfrm>
          <a:custGeom>
            <a:avLst/>
            <a:gdLst>
              <a:gd name="T0" fmla="*/ 2147483646 w 1241"/>
              <a:gd name="T1" fmla="*/ 2147483646 h 896"/>
              <a:gd name="T2" fmla="*/ 2147483646 w 1241"/>
              <a:gd name="T3" fmla="*/ 2147483646 h 896"/>
              <a:gd name="T4" fmla="*/ 2147483646 w 1241"/>
              <a:gd name="T5" fmla="*/ 2147483646 h 896"/>
              <a:gd name="T6" fmla="*/ 2147483646 w 1241"/>
              <a:gd name="T7" fmla="*/ 2147483646 h 896"/>
              <a:gd name="T8" fmla="*/ 2147483646 w 1241"/>
              <a:gd name="T9" fmla="*/ 2147483646 h 896"/>
              <a:gd name="T10" fmla="*/ 2147483646 w 1241"/>
              <a:gd name="T11" fmla="*/ 2147483646 h 896"/>
              <a:gd name="T12" fmla="*/ 2147483646 w 1241"/>
              <a:gd name="T13" fmla="*/ 2147483646 h 896"/>
              <a:gd name="T14" fmla="*/ 2147483646 w 1241"/>
              <a:gd name="T15" fmla="*/ 2147483646 h 896"/>
              <a:gd name="T16" fmla="*/ 2147483646 w 1241"/>
              <a:gd name="T17" fmla="*/ 2147483646 h 896"/>
              <a:gd name="T18" fmla="*/ 2147483646 w 1241"/>
              <a:gd name="T19" fmla="*/ 2147483646 h 896"/>
              <a:gd name="T20" fmla="*/ 2147483646 w 1241"/>
              <a:gd name="T21" fmla="*/ 2147483646 h 896"/>
              <a:gd name="T22" fmla="*/ 2147483646 w 1241"/>
              <a:gd name="T23" fmla="*/ 2147483646 h 896"/>
              <a:gd name="T24" fmla="*/ 2147483646 w 1241"/>
              <a:gd name="T25" fmla="*/ 2147483646 h 896"/>
              <a:gd name="T26" fmla="*/ 2147483646 w 1241"/>
              <a:gd name="T27" fmla="*/ 2147483646 h 896"/>
              <a:gd name="T28" fmla="*/ 2147483646 w 1241"/>
              <a:gd name="T29" fmla="*/ 2147483646 h 896"/>
              <a:gd name="T30" fmla="*/ 2147483646 w 1241"/>
              <a:gd name="T31" fmla="*/ 2147483646 h 896"/>
              <a:gd name="T32" fmla="*/ 2147483646 w 1241"/>
              <a:gd name="T33" fmla="*/ 2147483646 h 896"/>
              <a:gd name="T34" fmla="*/ 2147483646 w 1241"/>
              <a:gd name="T35" fmla="*/ 0 h 896"/>
              <a:gd name="T36" fmla="*/ 2147483646 w 1241"/>
              <a:gd name="T37" fmla="*/ 2147483646 h 896"/>
              <a:gd name="T38" fmla="*/ 2147483646 w 1241"/>
              <a:gd name="T39" fmla="*/ 2147483646 h 896"/>
              <a:gd name="T40" fmla="*/ 2147483646 w 1241"/>
              <a:gd name="T41" fmla="*/ 2147483646 h 896"/>
              <a:gd name="T42" fmla="*/ 2147483646 w 1241"/>
              <a:gd name="T43" fmla="*/ 2147483646 h 896"/>
              <a:gd name="T44" fmla="*/ 2147483646 w 1241"/>
              <a:gd name="T45" fmla="*/ 2147483646 h 896"/>
              <a:gd name="T46" fmla="*/ 2147483646 w 1241"/>
              <a:gd name="T47" fmla="*/ 2147483646 h 896"/>
              <a:gd name="T48" fmla="*/ 2147483646 w 1241"/>
              <a:gd name="T49" fmla="*/ 2147483646 h 896"/>
              <a:gd name="T50" fmla="*/ 2147483646 w 1241"/>
              <a:gd name="T51" fmla="*/ 2147483646 h 896"/>
              <a:gd name="T52" fmla="*/ 2147483646 w 1241"/>
              <a:gd name="T53" fmla="*/ 2147483646 h 896"/>
              <a:gd name="T54" fmla="*/ 2147483646 w 1241"/>
              <a:gd name="T55" fmla="*/ 2147483646 h 896"/>
              <a:gd name="T56" fmla="*/ 2147483646 w 1241"/>
              <a:gd name="T57" fmla="*/ 2147483646 h 896"/>
              <a:gd name="T58" fmla="*/ 2147483646 w 1241"/>
              <a:gd name="T59" fmla="*/ 2147483646 h 896"/>
              <a:gd name="T60" fmla="*/ 2147483646 w 1241"/>
              <a:gd name="T61" fmla="*/ 2147483646 h 896"/>
              <a:gd name="T62" fmla="*/ 2147483646 w 1241"/>
              <a:gd name="T63" fmla="*/ 2147483646 h 896"/>
              <a:gd name="T64" fmla="*/ 2147483646 w 1241"/>
              <a:gd name="T65" fmla="*/ 2147483646 h 896"/>
              <a:gd name="T66" fmla="*/ 2147483646 w 1241"/>
              <a:gd name="T67" fmla="*/ 2147483646 h 89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241" h="896">
                <a:moveTo>
                  <a:pt x="300" y="132"/>
                </a:moveTo>
                <a:cubicBezTo>
                  <a:pt x="307" y="203"/>
                  <a:pt x="295" y="271"/>
                  <a:pt x="288" y="342"/>
                </a:cubicBezTo>
                <a:cubicBezTo>
                  <a:pt x="294" y="346"/>
                  <a:pt x="301" y="349"/>
                  <a:pt x="306" y="354"/>
                </a:cubicBezTo>
                <a:cubicBezTo>
                  <a:pt x="347" y="395"/>
                  <a:pt x="266" y="403"/>
                  <a:pt x="240" y="420"/>
                </a:cubicBezTo>
                <a:cubicBezTo>
                  <a:pt x="222" y="447"/>
                  <a:pt x="201" y="468"/>
                  <a:pt x="174" y="486"/>
                </a:cubicBezTo>
                <a:cubicBezTo>
                  <a:pt x="166" y="498"/>
                  <a:pt x="142" y="525"/>
                  <a:pt x="132" y="534"/>
                </a:cubicBezTo>
                <a:cubicBezTo>
                  <a:pt x="121" y="543"/>
                  <a:pt x="96" y="558"/>
                  <a:pt x="96" y="558"/>
                </a:cubicBezTo>
                <a:cubicBezTo>
                  <a:pt x="75" y="590"/>
                  <a:pt x="62" y="572"/>
                  <a:pt x="72" y="612"/>
                </a:cubicBezTo>
                <a:cubicBezTo>
                  <a:pt x="60" y="670"/>
                  <a:pt x="18" y="713"/>
                  <a:pt x="0" y="768"/>
                </a:cubicBezTo>
                <a:cubicBezTo>
                  <a:pt x="20" y="781"/>
                  <a:pt x="28" y="797"/>
                  <a:pt x="48" y="810"/>
                </a:cubicBezTo>
                <a:cubicBezTo>
                  <a:pt x="58" y="841"/>
                  <a:pt x="83" y="841"/>
                  <a:pt x="108" y="858"/>
                </a:cubicBezTo>
                <a:cubicBezTo>
                  <a:pt x="126" y="885"/>
                  <a:pt x="126" y="896"/>
                  <a:pt x="156" y="876"/>
                </a:cubicBezTo>
                <a:cubicBezTo>
                  <a:pt x="160" y="864"/>
                  <a:pt x="157" y="847"/>
                  <a:pt x="168" y="840"/>
                </a:cubicBezTo>
                <a:cubicBezTo>
                  <a:pt x="207" y="814"/>
                  <a:pt x="250" y="795"/>
                  <a:pt x="294" y="780"/>
                </a:cubicBezTo>
                <a:cubicBezTo>
                  <a:pt x="360" y="758"/>
                  <a:pt x="260" y="793"/>
                  <a:pt x="330" y="762"/>
                </a:cubicBezTo>
                <a:cubicBezTo>
                  <a:pt x="342" y="757"/>
                  <a:pt x="366" y="750"/>
                  <a:pt x="366" y="750"/>
                </a:cubicBezTo>
                <a:cubicBezTo>
                  <a:pt x="418" y="754"/>
                  <a:pt x="448" y="753"/>
                  <a:pt x="492" y="768"/>
                </a:cubicBezTo>
                <a:cubicBezTo>
                  <a:pt x="528" y="759"/>
                  <a:pt x="508" y="765"/>
                  <a:pt x="552" y="750"/>
                </a:cubicBezTo>
                <a:cubicBezTo>
                  <a:pt x="558" y="748"/>
                  <a:pt x="570" y="744"/>
                  <a:pt x="570" y="744"/>
                </a:cubicBezTo>
                <a:cubicBezTo>
                  <a:pt x="596" y="749"/>
                  <a:pt x="611" y="758"/>
                  <a:pt x="636" y="750"/>
                </a:cubicBezTo>
                <a:cubicBezTo>
                  <a:pt x="643" y="722"/>
                  <a:pt x="642" y="712"/>
                  <a:pt x="666" y="696"/>
                </a:cubicBezTo>
                <a:cubicBezTo>
                  <a:pt x="676" y="665"/>
                  <a:pt x="701" y="665"/>
                  <a:pt x="726" y="648"/>
                </a:cubicBezTo>
                <a:cubicBezTo>
                  <a:pt x="728" y="626"/>
                  <a:pt x="727" y="604"/>
                  <a:pt x="732" y="582"/>
                </a:cubicBezTo>
                <a:cubicBezTo>
                  <a:pt x="740" y="543"/>
                  <a:pt x="831" y="533"/>
                  <a:pt x="864" y="522"/>
                </a:cubicBezTo>
                <a:cubicBezTo>
                  <a:pt x="878" y="479"/>
                  <a:pt x="865" y="493"/>
                  <a:pt x="894" y="474"/>
                </a:cubicBezTo>
                <a:cubicBezTo>
                  <a:pt x="910" y="451"/>
                  <a:pt x="923" y="401"/>
                  <a:pt x="942" y="384"/>
                </a:cubicBezTo>
                <a:cubicBezTo>
                  <a:pt x="984" y="347"/>
                  <a:pt x="1026" y="347"/>
                  <a:pt x="1080" y="342"/>
                </a:cubicBezTo>
                <a:cubicBezTo>
                  <a:pt x="1096" y="331"/>
                  <a:pt x="1134" y="318"/>
                  <a:pt x="1134" y="318"/>
                </a:cubicBezTo>
                <a:cubicBezTo>
                  <a:pt x="1149" y="272"/>
                  <a:pt x="1148" y="294"/>
                  <a:pt x="1140" y="252"/>
                </a:cubicBezTo>
                <a:cubicBezTo>
                  <a:pt x="1147" y="231"/>
                  <a:pt x="1144" y="190"/>
                  <a:pt x="1158" y="174"/>
                </a:cubicBezTo>
                <a:cubicBezTo>
                  <a:pt x="1167" y="163"/>
                  <a:pt x="1182" y="158"/>
                  <a:pt x="1194" y="150"/>
                </a:cubicBezTo>
                <a:cubicBezTo>
                  <a:pt x="1200" y="146"/>
                  <a:pt x="1212" y="138"/>
                  <a:pt x="1212" y="138"/>
                </a:cubicBezTo>
                <a:cubicBezTo>
                  <a:pt x="1228" y="115"/>
                  <a:pt x="1241" y="103"/>
                  <a:pt x="1218" y="66"/>
                </a:cubicBezTo>
                <a:cubicBezTo>
                  <a:pt x="1211" y="55"/>
                  <a:pt x="1194" y="58"/>
                  <a:pt x="1182" y="54"/>
                </a:cubicBezTo>
                <a:cubicBezTo>
                  <a:pt x="1175" y="52"/>
                  <a:pt x="1171" y="45"/>
                  <a:pt x="1164" y="42"/>
                </a:cubicBezTo>
                <a:cubicBezTo>
                  <a:pt x="1124" y="24"/>
                  <a:pt x="1080" y="24"/>
                  <a:pt x="1044" y="0"/>
                </a:cubicBezTo>
                <a:cubicBezTo>
                  <a:pt x="1010" y="7"/>
                  <a:pt x="999" y="11"/>
                  <a:pt x="1020" y="42"/>
                </a:cubicBezTo>
                <a:cubicBezTo>
                  <a:pt x="1008" y="46"/>
                  <a:pt x="996" y="50"/>
                  <a:pt x="984" y="54"/>
                </a:cubicBezTo>
                <a:cubicBezTo>
                  <a:pt x="978" y="56"/>
                  <a:pt x="966" y="60"/>
                  <a:pt x="966" y="60"/>
                </a:cubicBezTo>
                <a:cubicBezTo>
                  <a:pt x="926" y="33"/>
                  <a:pt x="934" y="47"/>
                  <a:pt x="894" y="60"/>
                </a:cubicBezTo>
                <a:cubicBezTo>
                  <a:pt x="868" y="51"/>
                  <a:pt x="861" y="55"/>
                  <a:pt x="846" y="78"/>
                </a:cubicBezTo>
                <a:cubicBezTo>
                  <a:pt x="840" y="74"/>
                  <a:pt x="833" y="72"/>
                  <a:pt x="828" y="66"/>
                </a:cubicBezTo>
                <a:cubicBezTo>
                  <a:pt x="824" y="61"/>
                  <a:pt x="828" y="50"/>
                  <a:pt x="822" y="48"/>
                </a:cubicBezTo>
                <a:cubicBezTo>
                  <a:pt x="818" y="46"/>
                  <a:pt x="767" y="64"/>
                  <a:pt x="762" y="66"/>
                </a:cubicBezTo>
                <a:cubicBezTo>
                  <a:pt x="750" y="70"/>
                  <a:pt x="726" y="78"/>
                  <a:pt x="726" y="78"/>
                </a:cubicBezTo>
                <a:cubicBezTo>
                  <a:pt x="722" y="84"/>
                  <a:pt x="720" y="92"/>
                  <a:pt x="714" y="96"/>
                </a:cubicBezTo>
                <a:cubicBezTo>
                  <a:pt x="703" y="103"/>
                  <a:pt x="678" y="108"/>
                  <a:pt x="678" y="108"/>
                </a:cubicBezTo>
                <a:cubicBezTo>
                  <a:pt x="680" y="114"/>
                  <a:pt x="688" y="122"/>
                  <a:pt x="684" y="126"/>
                </a:cubicBezTo>
                <a:cubicBezTo>
                  <a:pt x="675" y="135"/>
                  <a:pt x="648" y="138"/>
                  <a:pt x="648" y="138"/>
                </a:cubicBezTo>
                <a:cubicBezTo>
                  <a:pt x="648" y="138"/>
                  <a:pt x="604" y="134"/>
                  <a:pt x="618" y="114"/>
                </a:cubicBezTo>
                <a:cubicBezTo>
                  <a:pt x="626" y="102"/>
                  <a:pt x="654" y="90"/>
                  <a:pt x="654" y="90"/>
                </a:cubicBezTo>
                <a:cubicBezTo>
                  <a:pt x="642" y="43"/>
                  <a:pt x="628" y="49"/>
                  <a:pt x="594" y="72"/>
                </a:cubicBezTo>
                <a:cubicBezTo>
                  <a:pt x="590" y="84"/>
                  <a:pt x="586" y="96"/>
                  <a:pt x="582" y="108"/>
                </a:cubicBezTo>
                <a:cubicBezTo>
                  <a:pt x="580" y="114"/>
                  <a:pt x="576" y="126"/>
                  <a:pt x="576" y="126"/>
                </a:cubicBezTo>
                <a:cubicBezTo>
                  <a:pt x="597" y="140"/>
                  <a:pt x="618" y="150"/>
                  <a:pt x="582" y="162"/>
                </a:cubicBezTo>
                <a:cubicBezTo>
                  <a:pt x="541" y="156"/>
                  <a:pt x="514" y="161"/>
                  <a:pt x="474" y="174"/>
                </a:cubicBezTo>
                <a:cubicBezTo>
                  <a:pt x="484" y="205"/>
                  <a:pt x="500" y="198"/>
                  <a:pt x="480" y="228"/>
                </a:cubicBezTo>
                <a:cubicBezTo>
                  <a:pt x="468" y="224"/>
                  <a:pt x="456" y="220"/>
                  <a:pt x="444" y="216"/>
                </a:cubicBezTo>
                <a:cubicBezTo>
                  <a:pt x="438" y="214"/>
                  <a:pt x="426" y="210"/>
                  <a:pt x="426" y="210"/>
                </a:cubicBezTo>
                <a:cubicBezTo>
                  <a:pt x="420" y="212"/>
                  <a:pt x="412" y="212"/>
                  <a:pt x="408" y="216"/>
                </a:cubicBezTo>
                <a:cubicBezTo>
                  <a:pt x="382" y="242"/>
                  <a:pt x="431" y="249"/>
                  <a:pt x="444" y="252"/>
                </a:cubicBezTo>
                <a:cubicBezTo>
                  <a:pt x="401" y="266"/>
                  <a:pt x="419" y="271"/>
                  <a:pt x="390" y="252"/>
                </a:cubicBezTo>
                <a:cubicBezTo>
                  <a:pt x="382" y="227"/>
                  <a:pt x="383" y="213"/>
                  <a:pt x="360" y="198"/>
                </a:cubicBezTo>
                <a:cubicBezTo>
                  <a:pt x="358" y="192"/>
                  <a:pt x="354" y="186"/>
                  <a:pt x="354" y="180"/>
                </a:cubicBezTo>
                <a:cubicBezTo>
                  <a:pt x="354" y="174"/>
                  <a:pt x="364" y="166"/>
                  <a:pt x="360" y="162"/>
                </a:cubicBezTo>
                <a:cubicBezTo>
                  <a:pt x="351" y="153"/>
                  <a:pt x="324" y="150"/>
                  <a:pt x="324" y="150"/>
                </a:cubicBezTo>
                <a:cubicBezTo>
                  <a:pt x="322" y="144"/>
                  <a:pt x="324" y="135"/>
                  <a:pt x="318" y="132"/>
                </a:cubicBezTo>
                <a:cubicBezTo>
                  <a:pt x="298" y="122"/>
                  <a:pt x="300" y="150"/>
                  <a:pt x="300" y="132"/>
                </a:cubicBezTo>
                <a:close/>
              </a:path>
            </a:pathLst>
          </a:custGeom>
          <a:solidFill>
            <a:srgbClr val="CC00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1" name="Freeform 19"/>
          <p:cNvSpPr>
            <a:spLocks/>
          </p:cNvSpPr>
          <p:nvPr/>
        </p:nvSpPr>
        <p:spPr bwMode="auto">
          <a:xfrm>
            <a:off x="4114801" y="2316164"/>
            <a:ext cx="676275" cy="269875"/>
          </a:xfrm>
          <a:custGeom>
            <a:avLst/>
            <a:gdLst>
              <a:gd name="T0" fmla="*/ 2147483646 w 435"/>
              <a:gd name="T1" fmla="*/ 2147483646 h 175"/>
              <a:gd name="T2" fmla="*/ 2147483646 w 435"/>
              <a:gd name="T3" fmla="*/ 2147483646 h 175"/>
              <a:gd name="T4" fmla="*/ 2147483646 w 435"/>
              <a:gd name="T5" fmla="*/ 2147483646 h 175"/>
              <a:gd name="T6" fmla="*/ 2147483646 w 435"/>
              <a:gd name="T7" fmla="*/ 2147483646 h 175"/>
              <a:gd name="T8" fmla="*/ 2147483646 w 435"/>
              <a:gd name="T9" fmla="*/ 2147483646 h 175"/>
              <a:gd name="T10" fmla="*/ 2147483646 w 435"/>
              <a:gd name="T11" fmla="*/ 2147483646 h 175"/>
              <a:gd name="T12" fmla="*/ 2147483646 w 435"/>
              <a:gd name="T13" fmla="*/ 2147483646 h 175"/>
              <a:gd name="T14" fmla="*/ 2147483646 w 435"/>
              <a:gd name="T15" fmla="*/ 2147483646 h 175"/>
              <a:gd name="T16" fmla="*/ 2147483646 w 435"/>
              <a:gd name="T17" fmla="*/ 2147483646 h 175"/>
              <a:gd name="T18" fmla="*/ 2147483646 w 435"/>
              <a:gd name="T19" fmla="*/ 2147483646 h 175"/>
              <a:gd name="T20" fmla="*/ 2147483646 w 435"/>
              <a:gd name="T21" fmla="*/ 2147483646 h 175"/>
              <a:gd name="T22" fmla="*/ 2147483646 w 435"/>
              <a:gd name="T23" fmla="*/ 2147483646 h 175"/>
              <a:gd name="T24" fmla="*/ 2147483646 w 435"/>
              <a:gd name="T25" fmla="*/ 2147483646 h 175"/>
              <a:gd name="T26" fmla="*/ 2147483646 w 435"/>
              <a:gd name="T27" fmla="*/ 2147483646 h 175"/>
              <a:gd name="T28" fmla="*/ 2147483646 w 435"/>
              <a:gd name="T29" fmla="*/ 2147483646 h 175"/>
              <a:gd name="T30" fmla="*/ 2147483646 w 435"/>
              <a:gd name="T31" fmla="*/ 2147483646 h 175"/>
              <a:gd name="T32" fmla="*/ 2147483646 w 435"/>
              <a:gd name="T33" fmla="*/ 2147483646 h 175"/>
              <a:gd name="T34" fmla="*/ 2147483646 w 435"/>
              <a:gd name="T35" fmla="*/ 2147483646 h 175"/>
              <a:gd name="T36" fmla="*/ 2147483646 w 435"/>
              <a:gd name="T37" fmla="*/ 2147483646 h 175"/>
              <a:gd name="T38" fmla="*/ 2147483646 w 435"/>
              <a:gd name="T39" fmla="*/ 2147483646 h 175"/>
              <a:gd name="T40" fmla="*/ 2147483646 w 435"/>
              <a:gd name="T41" fmla="*/ 2147483646 h 175"/>
              <a:gd name="T42" fmla="*/ 2147483646 w 435"/>
              <a:gd name="T43" fmla="*/ 2147483646 h 175"/>
              <a:gd name="T44" fmla="*/ 2147483646 w 435"/>
              <a:gd name="T45" fmla="*/ 2147483646 h 175"/>
              <a:gd name="T46" fmla="*/ 2147483646 w 435"/>
              <a:gd name="T47" fmla="*/ 2147483646 h 175"/>
              <a:gd name="T48" fmla="*/ 2147483646 w 435"/>
              <a:gd name="T49" fmla="*/ 2147483646 h 175"/>
              <a:gd name="T50" fmla="*/ 2147483646 w 435"/>
              <a:gd name="T51" fmla="*/ 2147483646 h 175"/>
              <a:gd name="T52" fmla="*/ 2147483646 w 435"/>
              <a:gd name="T53" fmla="*/ 2147483646 h 17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35" h="175">
                <a:moveTo>
                  <a:pt x="353" y="19"/>
                </a:moveTo>
                <a:cubicBezTo>
                  <a:pt x="303" y="2"/>
                  <a:pt x="328" y="0"/>
                  <a:pt x="281" y="31"/>
                </a:cubicBezTo>
                <a:cubicBezTo>
                  <a:pt x="270" y="38"/>
                  <a:pt x="245" y="43"/>
                  <a:pt x="245" y="43"/>
                </a:cubicBezTo>
                <a:cubicBezTo>
                  <a:pt x="201" y="13"/>
                  <a:pt x="223" y="16"/>
                  <a:pt x="179" y="25"/>
                </a:cubicBezTo>
                <a:cubicBezTo>
                  <a:pt x="147" y="19"/>
                  <a:pt x="119" y="29"/>
                  <a:pt x="89" y="19"/>
                </a:cubicBezTo>
                <a:cubicBezTo>
                  <a:pt x="77" y="23"/>
                  <a:pt x="46" y="20"/>
                  <a:pt x="53" y="31"/>
                </a:cubicBezTo>
                <a:cubicBezTo>
                  <a:pt x="64" y="47"/>
                  <a:pt x="77" y="85"/>
                  <a:pt x="77" y="85"/>
                </a:cubicBezTo>
                <a:cubicBezTo>
                  <a:pt x="65" y="89"/>
                  <a:pt x="53" y="93"/>
                  <a:pt x="41" y="97"/>
                </a:cubicBezTo>
                <a:cubicBezTo>
                  <a:pt x="35" y="99"/>
                  <a:pt x="23" y="103"/>
                  <a:pt x="23" y="103"/>
                </a:cubicBezTo>
                <a:cubicBezTo>
                  <a:pt x="21" y="109"/>
                  <a:pt x="20" y="115"/>
                  <a:pt x="17" y="121"/>
                </a:cubicBezTo>
                <a:cubicBezTo>
                  <a:pt x="14" y="127"/>
                  <a:pt x="0" y="133"/>
                  <a:pt x="5" y="139"/>
                </a:cubicBezTo>
                <a:cubicBezTo>
                  <a:pt x="13" y="149"/>
                  <a:pt x="41" y="151"/>
                  <a:pt x="41" y="151"/>
                </a:cubicBezTo>
                <a:cubicBezTo>
                  <a:pt x="45" y="157"/>
                  <a:pt x="46" y="167"/>
                  <a:pt x="53" y="169"/>
                </a:cubicBezTo>
                <a:cubicBezTo>
                  <a:pt x="61" y="172"/>
                  <a:pt x="69" y="165"/>
                  <a:pt x="77" y="163"/>
                </a:cubicBezTo>
                <a:cubicBezTo>
                  <a:pt x="114" y="155"/>
                  <a:pt x="147" y="154"/>
                  <a:pt x="179" y="133"/>
                </a:cubicBezTo>
                <a:cubicBezTo>
                  <a:pt x="227" y="149"/>
                  <a:pt x="171" y="125"/>
                  <a:pt x="203" y="157"/>
                </a:cubicBezTo>
                <a:cubicBezTo>
                  <a:pt x="212" y="166"/>
                  <a:pt x="228" y="168"/>
                  <a:pt x="239" y="175"/>
                </a:cubicBezTo>
                <a:cubicBezTo>
                  <a:pt x="251" y="171"/>
                  <a:pt x="271" y="175"/>
                  <a:pt x="275" y="163"/>
                </a:cubicBezTo>
                <a:cubicBezTo>
                  <a:pt x="277" y="157"/>
                  <a:pt x="277" y="149"/>
                  <a:pt x="281" y="145"/>
                </a:cubicBezTo>
                <a:cubicBezTo>
                  <a:pt x="285" y="141"/>
                  <a:pt x="293" y="142"/>
                  <a:pt x="299" y="139"/>
                </a:cubicBezTo>
                <a:cubicBezTo>
                  <a:pt x="312" y="132"/>
                  <a:pt x="335" y="115"/>
                  <a:pt x="335" y="115"/>
                </a:cubicBezTo>
                <a:cubicBezTo>
                  <a:pt x="354" y="86"/>
                  <a:pt x="340" y="99"/>
                  <a:pt x="383" y="85"/>
                </a:cubicBezTo>
                <a:cubicBezTo>
                  <a:pt x="395" y="81"/>
                  <a:pt x="419" y="73"/>
                  <a:pt x="419" y="73"/>
                </a:cubicBezTo>
                <a:cubicBezTo>
                  <a:pt x="423" y="67"/>
                  <a:pt x="435" y="61"/>
                  <a:pt x="431" y="55"/>
                </a:cubicBezTo>
                <a:cubicBezTo>
                  <a:pt x="414" y="24"/>
                  <a:pt x="383" y="35"/>
                  <a:pt x="359" y="19"/>
                </a:cubicBezTo>
                <a:cubicBezTo>
                  <a:pt x="353" y="15"/>
                  <a:pt x="348" y="7"/>
                  <a:pt x="341" y="7"/>
                </a:cubicBezTo>
                <a:cubicBezTo>
                  <a:pt x="335" y="7"/>
                  <a:pt x="349" y="15"/>
                  <a:pt x="353" y="19"/>
                </a:cubicBezTo>
                <a:close/>
              </a:path>
            </a:pathLst>
          </a:custGeom>
          <a:solidFill>
            <a:srgbClr val="CC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2" name="Freeform 20"/>
          <p:cNvSpPr>
            <a:spLocks/>
          </p:cNvSpPr>
          <p:nvPr/>
        </p:nvSpPr>
        <p:spPr bwMode="auto">
          <a:xfrm>
            <a:off x="5583239" y="2614614"/>
            <a:ext cx="979487" cy="496887"/>
          </a:xfrm>
          <a:custGeom>
            <a:avLst/>
            <a:gdLst>
              <a:gd name="T0" fmla="*/ 2147483646 w 628"/>
              <a:gd name="T1" fmla="*/ 2147483646 h 324"/>
              <a:gd name="T2" fmla="*/ 2147483646 w 628"/>
              <a:gd name="T3" fmla="*/ 2147483646 h 324"/>
              <a:gd name="T4" fmla="*/ 2147483646 w 628"/>
              <a:gd name="T5" fmla="*/ 2147483646 h 324"/>
              <a:gd name="T6" fmla="*/ 2147483646 w 628"/>
              <a:gd name="T7" fmla="*/ 2147483646 h 324"/>
              <a:gd name="T8" fmla="*/ 2147483646 w 628"/>
              <a:gd name="T9" fmla="*/ 2147483646 h 324"/>
              <a:gd name="T10" fmla="*/ 2147483646 w 628"/>
              <a:gd name="T11" fmla="*/ 2147483646 h 324"/>
              <a:gd name="T12" fmla="*/ 2147483646 w 628"/>
              <a:gd name="T13" fmla="*/ 0 h 324"/>
              <a:gd name="T14" fmla="*/ 2147483646 w 628"/>
              <a:gd name="T15" fmla="*/ 2147483646 h 324"/>
              <a:gd name="T16" fmla="*/ 2147483646 w 628"/>
              <a:gd name="T17" fmla="*/ 2147483646 h 324"/>
              <a:gd name="T18" fmla="*/ 2147483646 w 628"/>
              <a:gd name="T19" fmla="*/ 2147483646 h 324"/>
              <a:gd name="T20" fmla="*/ 2147483646 w 628"/>
              <a:gd name="T21" fmla="*/ 2147483646 h 324"/>
              <a:gd name="T22" fmla="*/ 2147483646 w 628"/>
              <a:gd name="T23" fmla="*/ 2147483646 h 324"/>
              <a:gd name="T24" fmla="*/ 2147483646 w 628"/>
              <a:gd name="T25" fmla="*/ 2147483646 h 324"/>
              <a:gd name="T26" fmla="*/ 2147483646 w 628"/>
              <a:gd name="T27" fmla="*/ 2147483646 h 324"/>
              <a:gd name="T28" fmla="*/ 2147483646 w 628"/>
              <a:gd name="T29" fmla="*/ 2147483646 h 324"/>
              <a:gd name="T30" fmla="*/ 2147483646 w 628"/>
              <a:gd name="T31" fmla="*/ 2147483646 h 324"/>
              <a:gd name="T32" fmla="*/ 2147483646 w 628"/>
              <a:gd name="T33" fmla="*/ 2147483646 h 324"/>
              <a:gd name="T34" fmla="*/ 2147483646 w 628"/>
              <a:gd name="T35" fmla="*/ 2147483646 h 324"/>
              <a:gd name="T36" fmla="*/ 2147483646 w 628"/>
              <a:gd name="T37" fmla="*/ 2147483646 h 324"/>
              <a:gd name="T38" fmla="*/ 2147483646 w 628"/>
              <a:gd name="T39" fmla="*/ 2147483646 h 324"/>
              <a:gd name="T40" fmla="*/ 2147483646 w 628"/>
              <a:gd name="T41" fmla="*/ 2147483646 h 324"/>
              <a:gd name="T42" fmla="*/ 2147483646 w 628"/>
              <a:gd name="T43" fmla="*/ 2147483646 h 324"/>
              <a:gd name="T44" fmla="*/ 2147483646 w 628"/>
              <a:gd name="T45" fmla="*/ 2147483646 h 324"/>
              <a:gd name="T46" fmla="*/ 2147483646 w 628"/>
              <a:gd name="T47" fmla="*/ 2147483646 h 324"/>
              <a:gd name="T48" fmla="*/ 2147483646 w 628"/>
              <a:gd name="T49" fmla="*/ 2147483646 h 324"/>
              <a:gd name="T50" fmla="*/ 2147483646 w 628"/>
              <a:gd name="T51" fmla="*/ 2147483646 h 324"/>
              <a:gd name="T52" fmla="*/ 2147483646 w 628"/>
              <a:gd name="T53" fmla="*/ 2147483646 h 324"/>
              <a:gd name="T54" fmla="*/ 0 w 628"/>
              <a:gd name="T55" fmla="*/ 2147483646 h 32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28" h="324">
                <a:moveTo>
                  <a:pt x="12" y="300"/>
                </a:moveTo>
                <a:cubicBezTo>
                  <a:pt x="16" y="294"/>
                  <a:pt x="23" y="289"/>
                  <a:pt x="24" y="282"/>
                </a:cubicBezTo>
                <a:cubicBezTo>
                  <a:pt x="25" y="276"/>
                  <a:pt x="18" y="270"/>
                  <a:pt x="18" y="264"/>
                </a:cubicBezTo>
                <a:cubicBezTo>
                  <a:pt x="18" y="248"/>
                  <a:pt x="18" y="228"/>
                  <a:pt x="30" y="216"/>
                </a:cubicBezTo>
                <a:cubicBezTo>
                  <a:pt x="40" y="206"/>
                  <a:pt x="66" y="192"/>
                  <a:pt x="66" y="192"/>
                </a:cubicBezTo>
                <a:cubicBezTo>
                  <a:pt x="81" y="169"/>
                  <a:pt x="101" y="147"/>
                  <a:pt x="108" y="120"/>
                </a:cubicBezTo>
                <a:cubicBezTo>
                  <a:pt x="123" y="62"/>
                  <a:pt x="117" y="16"/>
                  <a:pt x="180" y="0"/>
                </a:cubicBezTo>
                <a:cubicBezTo>
                  <a:pt x="217" y="25"/>
                  <a:pt x="179" y="6"/>
                  <a:pt x="216" y="6"/>
                </a:cubicBezTo>
                <a:cubicBezTo>
                  <a:pt x="224" y="6"/>
                  <a:pt x="250" y="15"/>
                  <a:pt x="258" y="18"/>
                </a:cubicBezTo>
                <a:cubicBezTo>
                  <a:pt x="267" y="45"/>
                  <a:pt x="279" y="37"/>
                  <a:pt x="300" y="54"/>
                </a:cubicBezTo>
                <a:cubicBezTo>
                  <a:pt x="320" y="71"/>
                  <a:pt x="323" y="88"/>
                  <a:pt x="348" y="96"/>
                </a:cubicBezTo>
                <a:cubicBezTo>
                  <a:pt x="371" y="130"/>
                  <a:pt x="389" y="115"/>
                  <a:pt x="420" y="132"/>
                </a:cubicBezTo>
                <a:cubicBezTo>
                  <a:pt x="447" y="147"/>
                  <a:pt x="464" y="165"/>
                  <a:pt x="492" y="174"/>
                </a:cubicBezTo>
                <a:cubicBezTo>
                  <a:pt x="534" y="160"/>
                  <a:pt x="549" y="196"/>
                  <a:pt x="570" y="228"/>
                </a:cubicBezTo>
                <a:cubicBezTo>
                  <a:pt x="577" y="238"/>
                  <a:pt x="596" y="243"/>
                  <a:pt x="606" y="246"/>
                </a:cubicBezTo>
                <a:cubicBezTo>
                  <a:pt x="608" y="251"/>
                  <a:pt x="628" y="288"/>
                  <a:pt x="612" y="300"/>
                </a:cubicBezTo>
                <a:cubicBezTo>
                  <a:pt x="602" y="307"/>
                  <a:pt x="576" y="312"/>
                  <a:pt x="576" y="312"/>
                </a:cubicBezTo>
                <a:cubicBezTo>
                  <a:pt x="542" y="303"/>
                  <a:pt x="552" y="292"/>
                  <a:pt x="522" y="282"/>
                </a:cubicBezTo>
                <a:cubicBezTo>
                  <a:pt x="497" y="244"/>
                  <a:pt x="444" y="252"/>
                  <a:pt x="402" y="246"/>
                </a:cubicBezTo>
                <a:cubicBezTo>
                  <a:pt x="378" y="238"/>
                  <a:pt x="377" y="221"/>
                  <a:pt x="354" y="210"/>
                </a:cubicBezTo>
                <a:cubicBezTo>
                  <a:pt x="338" y="202"/>
                  <a:pt x="317" y="202"/>
                  <a:pt x="300" y="198"/>
                </a:cubicBezTo>
                <a:cubicBezTo>
                  <a:pt x="280" y="194"/>
                  <a:pt x="265" y="180"/>
                  <a:pt x="246" y="174"/>
                </a:cubicBezTo>
                <a:cubicBezTo>
                  <a:pt x="202" y="189"/>
                  <a:pt x="158" y="214"/>
                  <a:pt x="120" y="240"/>
                </a:cubicBezTo>
                <a:cubicBezTo>
                  <a:pt x="92" y="282"/>
                  <a:pt x="108" y="268"/>
                  <a:pt x="78" y="288"/>
                </a:cubicBezTo>
                <a:cubicBezTo>
                  <a:pt x="70" y="312"/>
                  <a:pt x="60" y="316"/>
                  <a:pt x="36" y="324"/>
                </a:cubicBezTo>
                <a:cubicBezTo>
                  <a:pt x="26" y="309"/>
                  <a:pt x="18" y="301"/>
                  <a:pt x="18" y="282"/>
                </a:cubicBezTo>
                <a:cubicBezTo>
                  <a:pt x="18" y="276"/>
                  <a:pt x="24" y="264"/>
                  <a:pt x="24" y="264"/>
                </a:cubicBezTo>
                <a:lnTo>
                  <a:pt x="0" y="228"/>
                </a:lnTo>
              </a:path>
            </a:pathLst>
          </a:custGeom>
          <a:solidFill>
            <a:srgbClr val="3333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3" name="Freeform 21"/>
          <p:cNvSpPr>
            <a:spLocks/>
          </p:cNvSpPr>
          <p:nvPr/>
        </p:nvSpPr>
        <p:spPr bwMode="auto">
          <a:xfrm>
            <a:off x="4505326" y="2622551"/>
            <a:ext cx="366713" cy="233363"/>
          </a:xfrm>
          <a:custGeom>
            <a:avLst/>
            <a:gdLst>
              <a:gd name="T0" fmla="*/ 2147483646 w 234"/>
              <a:gd name="T1" fmla="*/ 2147483646 h 150"/>
              <a:gd name="T2" fmla="*/ 2147483646 w 234"/>
              <a:gd name="T3" fmla="*/ 2147483646 h 150"/>
              <a:gd name="T4" fmla="*/ 2147483646 w 234"/>
              <a:gd name="T5" fmla="*/ 2147483646 h 150"/>
              <a:gd name="T6" fmla="*/ 2147483646 w 234"/>
              <a:gd name="T7" fmla="*/ 0 h 150"/>
              <a:gd name="T8" fmla="*/ 2147483646 w 234"/>
              <a:gd name="T9" fmla="*/ 2147483646 h 150"/>
              <a:gd name="T10" fmla="*/ 2147483646 w 234"/>
              <a:gd name="T11" fmla="*/ 2147483646 h 150"/>
              <a:gd name="T12" fmla="*/ 0 w 234"/>
              <a:gd name="T13" fmla="*/ 2147483646 h 150"/>
              <a:gd name="T14" fmla="*/ 2147483646 w 234"/>
              <a:gd name="T15" fmla="*/ 2147483646 h 150"/>
              <a:gd name="T16" fmla="*/ 2147483646 w 234"/>
              <a:gd name="T17" fmla="*/ 2147483646 h 150"/>
              <a:gd name="T18" fmla="*/ 2147483646 w 234"/>
              <a:gd name="T19" fmla="*/ 2147483646 h 150"/>
              <a:gd name="T20" fmla="*/ 2147483646 w 234"/>
              <a:gd name="T21" fmla="*/ 2147483646 h 150"/>
              <a:gd name="T22" fmla="*/ 2147483646 w 234"/>
              <a:gd name="T23" fmla="*/ 2147483646 h 1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34" h="150">
                <a:moveTo>
                  <a:pt x="234" y="120"/>
                </a:moveTo>
                <a:cubicBezTo>
                  <a:pt x="217" y="94"/>
                  <a:pt x="196" y="49"/>
                  <a:pt x="168" y="30"/>
                </a:cubicBezTo>
                <a:cubicBezTo>
                  <a:pt x="150" y="18"/>
                  <a:pt x="110" y="13"/>
                  <a:pt x="90" y="6"/>
                </a:cubicBezTo>
                <a:cubicBezTo>
                  <a:pt x="84" y="4"/>
                  <a:pt x="72" y="0"/>
                  <a:pt x="72" y="0"/>
                </a:cubicBezTo>
                <a:cubicBezTo>
                  <a:pt x="61" y="7"/>
                  <a:pt x="45" y="9"/>
                  <a:pt x="36" y="18"/>
                </a:cubicBezTo>
                <a:cubicBezTo>
                  <a:pt x="26" y="28"/>
                  <a:pt x="20" y="42"/>
                  <a:pt x="12" y="54"/>
                </a:cubicBezTo>
                <a:cubicBezTo>
                  <a:pt x="8" y="60"/>
                  <a:pt x="0" y="72"/>
                  <a:pt x="0" y="72"/>
                </a:cubicBezTo>
                <a:cubicBezTo>
                  <a:pt x="26" y="98"/>
                  <a:pt x="54" y="101"/>
                  <a:pt x="90" y="108"/>
                </a:cubicBezTo>
                <a:cubicBezTo>
                  <a:pt x="101" y="119"/>
                  <a:pt x="111" y="131"/>
                  <a:pt x="126" y="138"/>
                </a:cubicBezTo>
                <a:cubicBezTo>
                  <a:pt x="138" y="143"/>
                  <a:pt x="162" y="150"/>
                  <a:pt x="162" y="150"/>
                </a:cubicBezTo>
                <a:cubicBezTo>
                  <a:pt x="186" y="144"/>
                  <a:pt x="209" y="137"/>
                  <a:pt x="234" y="132"/>
                </a:cubicBezTo>
                <a:cubicBezTo>
                  <a:pt x="227" y="104"/>
                  <a:pt x="224" y="101"/>
                  <a:pt x="234" y="120"/>
                </a:cubicBezTo>
                <a:close/>
              </a:path>
            </a:pathLst>
          </a:custGeom>
          <a:solidFill>
            <a:srgbClr val="99FF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4" name="Freeform 22"/>
          <p:cNvSpPr>
            <a:spLocks/>
          </p:cNvSpPr>
          <p:nvPr/>
        </p:nvSpPr>
        <p:spPr bwMode="auto">
          <a:xfrm>
            <a:off x="4497388" y="2474913"/>
            <a:ext cx="214312" cy="176212"/>
          </a:xfrm>
          <a:custGeom>
            <a:avLst/>
            <a:gdLst>
              <a:gd name="T0" fmla="*/ 2147483646 w 138"/>
              <a:gd name="T1" fmla="*/ 0 h 115"/>
              <a:gd name="T2" fmla="*/ 2147483646 w 138"/>
              <a:gd name="T3" fmla="*/ 2147483646 h 115"/>
              <a:gd name="T4" fmla="*/ 2147483646 w 138"/>
              <a:gd name="T5" fmla="*/ 2147483646 h 115"/>
              <a:gd name="T6" fmla="*/ 2147483646 w 138"/>
              <a:gd name="T7" fmla="*/ 2147483646 h 115"/>
              <a:gd name="T8" fmla="*/ 0 w 138"/>
              <a:gd name="T9" fmla="*/ 2147483646 h 115"/>
              <a:gd name="T10" fmla="*/ 2147483646 w 138"/>
              <a:gd name="T11" fmla="*/ 2147483646 h 115"/>
              <a:gd name="T12" fmla="*/ 2147483646 w 138"/>
              <a:gd name="T13" fmla="*/ 2147483646 h 115"/>
              <a:gd name="T14" fmla="*/ 2147483646 w 138"/>
              <a:gd name="T15" fmla="*/ 2147483646 h 115"/>
              <a:gd name="T16" fmla="*/ 2147483646 w 138"/>
              <a:gd name="T17" fmla="*/ 0 h 1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38" h="115">
                <a:moveTo>
                  <a:pt x="114" y="0"/>
                </a:moveTo>
                <a:cubicBezTo>
                  <a:pt x="123" y="36"/>
                  <a:pt x="117" y="16"/>
                  <a:pt x="132" y="60"/>
                </a:cubicBezTo>
                <a:cubicBezTo>
                  <a:pt x="134" y="66"/>
                  <a:pt x="138" y="78"/>
                  <a:pt x="138" y="78"/>
                </a:cubicBezTo>
                <a:cubicBezTo>
                  <a:pt x="128" y="108"/>
                  <a:pt x="124" y="115"/>
                  <a:pt x="96" y="96"/>
                </a:cubicBezTo>
                <a:cubicBezTo>
                  <a:pt x="55" y="110"/>
                  <a:pt x="37" y="109"/>
                  <a:pt x="0" y="84"/>
                </a:cubicBezTo>
                <a:cubicBezTo>
                  <a:pt x="41" y="70"/>
                  <a:pt x="19" y="48"/>
                  <a:pt x="66" y="36"/>
                </a:cubicBezTo>
                <a:cubicBezTo>
                  <a:pt x="72" y="32"/>
                  <a:pt x="79" y="29"/>
                  <a:pt x="84" y="24"/>
                </a:cubicBezTo>
                <a:cubicBezTo>
                  <a:pt x="89" y="19"/>
                  <a:pt x="90" y="11"/>
                  <a:pt x="96" y="6"/>
                </a:cubicBezTo>
                <a:cubicBezTo>
                  <a:pt x="101" y="2"/>
                  <a:pt x="114" y="0"/>
                  <a:pt x="114" y="0"/>
                </a:cubicBezTo>
                <a:close/>
              </a:path>
            </a:pathLst>
          </a:custGeom>
          <a:solidFill>
            <a:srgbClr val="FFCC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5" name="Freeform 23"/>
          <p:cNvSpPr>
            <a:spLocks/>
          </p:cNvSpPr>
          <p:nvPr/>
        </p:nvSpPr>
        <p:spPr bwMode="auto">
          <a:xfrm>
            <a:off x="7832725" y="2409826"/>
            <a:ext cx="209550" cy="258763"/>
          </a:xfrm>
          <a:custGeom>
            <a:avLst/>
            <a:gdLst>
              <a:gd name="T0" fmla="*/ 2147483646 w 135"/>
              <a:gd name="T1" fmla="*/ 0 h 167"/>
              <a:gd name="T2" fmla="*/ 2147483646 w 135"/>
              <a:gd name="T3" fmla="*/ 2147483646 h 167"/>
              <a:gd name="T4" fmla="*/ 2147483646 w 135"/>
              <a:gd name="T5" fmla="*/ 2147483646 h 167"/>
              <a:gd name="T6" fmla="*/ 2147483646 w 135"/>
              <a:gd name="T7" fmla="*/ 2147483646 h 167"/>
              <a:gd name="T8" fmla="*/ 2147483646 w 135"/>
              <a:gd name="T9" fmla="*/ 2147483646 h 167"/>
              <a:gd name="T10" fmla="*/ 2147483646 w 135"/>
              <a:gd name="T11" fmla="*/ 2147483646 h 167"/>
              <a:gd name="T12" fmla="*/ 2147483646 w 135"/>
              <a:gd name="T13" fmla="*/ 2147483646 h 167"/>
              <a:gd name="T14" fmla="*/ 2147483646 w 135"/>
              <a:gd name="T15" fmla="*/ 2147483646 h 167"/>
              <a:gd name="T16" fmla="*/ 2147483646 w 135"/>
              <a:gd name="T17" fmla="*/ 2147483646 h 167"/>
              <a:gd name="T18" fmla="*/ 2147483646 w 135"/>
              <a:gd name="T19" fmla="*/ 0 h 16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5" h="167">
                <a:moveTo>
                  <a:pt x="65" y="0"/>
                </a:moveTo>
                <a:cubicBezTo>
                  <a:pt x="0" y="22"/>
                  <a:pt x="53" y="10"/>
                  <a:pt x="5" y="42"/>
                </a:cubicBezTo>
                <a:cubicBezTo>
                  <a:pt x="13" y="67"/>
                  <a:pt x="26" y="62"/>
                  <a:pt x="41" y="84"/>
                </a:cubicBezTo>
                <a:cubicBezTo>
                  <a:pt x="33" y="109"/>
                  <a:pt x="42" y="129"/>
                  <a:pt x="47" y="156"/>
                </a:cubicBezTo>
                <a:cubicBezTo>
                  <a:pt x="107" y="136"/>
                  <a:pt x="14" y="167"/>
                  <a:pt x="89" y="144"/>
                </a:cubicBezTo>
                <a:cubicBezTo>
                  <a:pt x="101" y="140"/>
                  <a:pt x="125" y="132"/>
                  <a:pt x="125" y="132"/>
                </a:cubicBezTo>
                <a:cubicBezTo>
                  <a:pt x="135" y="102"/>
                  <a:pt x="133" y="120"/>
                  <a:pt x="119" y="78"/>
                </a:cubicBezTo>
                <a:cubicBezTo>
                  <a:pt x="117" y="72"/>
                  <a:pt x="118" y="64"/>
                  <a:pt x="113" y="60"/>
                </a:cubicBezTo>
                <a:cubicBezTo>
                  <a:pt x="101" y="52"/>
                  <a:pt x="77" y="36"/>
                  <a:pt x="77" y="36"/>
                </a:cubicBezTo>
                <a:cubicBezTo>
                  <a:pt x="70" y="8"/>
                  <a:pt x="75" y="19"/>
                  <a:pt x="65" y="0"/>
                </a:cubicBezTo>
                <a:close/>
              </a:path>
            </a:pathLst>
          </a:custGeom>
          <a:solidFill>
            <a:srgbClr val="99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6" name="Freeform 24"/>
          <p:cNvSpPr>
            <a:spLocks/>
          </p:cNvSpPr>
          <p:nvPr/>
        </p:nvSpPr>
        <p:spPr bwMode="auto">
          <a:xfrm>
            <a:off x="6911976" y="3362325"/>
            <a:ext cx="309563" cy="306388"/>
          </a:xfrm>
          <a:custGeom>
            <a:avLst/>
            <a:gdLst>
              <a:gd name="T0" fmla="*/ 2147483646 w 198"/>
              <a:gd name="T1" fmla="*/ 2147483646 h 199"/>
              <a:gd name="T2" fmla="*/ 2147483646 w 198"/>
              <a:gd name="T3" fmla="*/ 2147483646 h 199"/>
              <a:gd name="T4" fmla="*/ 2147483646 w 198"/>
              <a:gd name="T5" fmla="*/ 2147483646 h 199"/>
              <a:gd name="T6" fmla="*/ 2147483646 w 198"/>
              <a:gd name="T7" fmla="*/ 2147483646 h 199"/>
              <a:gd name="T8" fmla="*/ 0 w 198"/>
              <a:gd name="T9" fmla="*/ 2147483646 h 199"/>
              <a:gd name="T10" fmla="*/ 2147483646 w 198"/>
              <a:gd name="T11" fmla="*/ 2147483646 h 199"/>
              <a:gd name="T12" fmla="*/ 2147483646 w 198"/>
              <a:gd name="T13" fmla="*/ 2147483646 h 199"/>
              <a:gd name="T14" fmla="*/ 2147483646 w 198"/>
              <a:gd name="T15" fmla="*/ 2147483646 h 199"/>
              <a:gd name="T16" fmla="*/ 2147483646 w 198"/>
              <a:gd name="T17" fmla="*/ 2147483646 h 199"/>
              <a:gd name="T18" fmla="*/ 2147483646 w 198"/>
              <a:gd name="T19" fmla="*/ 2147483646 h 199"/>
              <a:gd name="T20" fmla="*/ 2147483646 w 198"/>
              <a:gd name="T21" fmla="*/ 2147483646 h 199"/>
              <a:gd name="T22" fmla="*/ 2147483646 w 198"/>
              <a:gd name="T23" fmla="*/ 2147483646 h 199"/>
              <a:gd name="T24" fmla="*/ 2147483646 w 198"/>
              <a:gd name="T25" fmla="*/ 2147483646 h 19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98" h="199">
                <a:moveTo>
                  <a:pt x="198" y="127"/>
                </a:moveTo>
                <a:cubicBezTo>
                  <a:pt x="162" y="115"/>
                  <a:pt x="165" y="63"/>
                  <a:pt x="126" y="37"/>
                </a:cubicBezTo>
                <a:cubicBezTo>
                  <a:pt x="102" y="0"/>
                  <a:pt x="84" y="14"/>
                  <a:pt x="36" y="19"/>
                </a:cubicBezTo>
                <a:cubicBezTo>
                  <a:pt x="28" y="31"/>
                  <a:pt x="17" y="41"/>
                  <a:pt x="12" y="55"/>
                </a:cubicBezTo>
                <a:cubicBezTo>
                  <a:pt x="8" y="67"/>
                  <a:pt x="0" y="91"/>
                  <a:pt x="0" y="91"/>
                </a:cubicBezTo>
                <a:cubicBezTo>
                  <a:pt x="12" y="99"/>
                  <a:pt x="31" y="101"/>
                  <a:pt x="36" y="115"/>
                </a:cubicBezTo>
                <a:cubicBezTo>
                  <a:pt x="44" y="140"/>
                  <a:pt x="37" y="129"/>
                  <a:pt x="60" y="145"/>
                </a:cubicBezTo>
                <a:cubicBezTo>
                  <a:pt x="88" y="186"/>
                  <a:pt x="79" y="167"/>
                  <a:pt x="90" y="199"/>
                </a:cubicBezTo>
                <a:cubicBezTo>
                  <a:pt x="96" y="195"/>
                  <a:pt x="101" y="188"/>
                  <a:pt x="108" y="187"/>
                </a:cubicBezTo>
                <a:cubicBezTo>
                  <a:pt x="114" y="186"/>
                  <a:pt x="120" y="195"/>
                  <a:pt x="126" y="193"/>
                </a:cubicBezTo>
                <a:cubicBezTo>
                  <a:pt x="133" y="190"/>
                  <a:pt x="133" y="180"/>
                  <a:pt x="138" y="175"/>
                </a:cubicBezTo>
                <a:cubicBezTo>
                  <a:pt x="163" y="153"/>
                  <a:pt x="167" y="153"/>
                  <a:pt x="192" y="145"/>
                </a:cubicBezTo>
                <a:cubicBezTo>
                  <a:pt x="185" y="117"/>
                  <a:pt x="179" y="117"/>
                  <a:pt x="198" y="127"/>
                </a:cubicBezTo>
                <a:close/>
              </a:path>
            </a:pathLst>
          </a:custGeom>
          <a:solidFill>
            <a:srgbClr val="99FF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7" name="Freeform 27"/>
          <p:cNvSpPr>
            <a:spLocks/>
          </p:cNvSpPr>
          <p:nvPr/>
        </p:nvSpPr>
        <p:spPr bwMode="auto">
          <a:xfrm>
            <a:off x="8037514" y="2365375"/>
            <a:ext cx="465137" cy="395288"/>
          </a:xfrm>
          <a:custGeom>
            <a:avLst/>
            <a:gdLst>
              <a:gd name="T0" fmla="*/ 2147483646 w 300"/>
              <a:gd name="T1" fmla="*/ 2147483646 h 258"/>
              <a:gd name="T2" fmla="*/ 2147483646 w 300"/>
              <a:gd name="T3" fmla="*/ 2147483646 h 258"/>
              <a:gd name="T4" fmla="*/ 2147483646 w 300"/>
              <a:gd name="T5" fmla="*/ 2147483646 h 258"/>
              <a:gd name="T6" fmla="*/ 2147483646 w 300"/>
              <a:gd name="T7" fmla="*/ 2147483646 h 258"/>
              <a:gd name="T8" fmla="*/ 2147483646 w 300"/>
              <a:gd name="T9" fmla="*/ 2147483646 h 258"/>
              <a:gd name="T10" fmla="*/ 2147483646 w 300"/>
              <a:gd name="T11" fmla="*/ 2147483646 h 258"/>
              <a:gd name="T12" fmla="*/ 2147483646 w 300"/>
              <a:gd name="T13" fmla="*/ 2147483646 h 258"/>
              <a:gd name="T14" fmla="*/ 2147483646 w 300"/>
              <a:gd name="T15" fmla="*/ 2147483646 h 258"/>
              <a:gd name="T16" fmla="*/ 2147483646 w 300"/>
              <a:gd name="T17" fmla="*/ 2147483646 h 258"/>
              <a:gd name="T18" fmla="*/ 0 w 300"/>
              <a:gd name="T19" fmla="*/ 2147483646 h 258"/>
              <a:gd name="T20" fmla="*/ 2147483646 w 300"/>
              <a:gd name="T21" fmla="*/ 2147483646 h 258"/>
              <a:gd name="T22" fmla="*/ 2147483646 w 300"/>
              <a:gd name="T23" fmla="*/ 2147483646 h 258"/>
              <a:gd name="T24" fmla="*/ 2147483646 w 300"/>
              <a:gd name="T25" fmla="*/ 2147483646 h 258"/>
              <a:gd name="T26" fmla="*/ 2147483646 w 300"/>
              <a:gd name="T27" fmla="*/ 2147483646 h 258"/>
              <a:gd name="T28" fmla="*/ 2147483646 w 300"/>
              <a:gd name="T29" fmla="*/ 2147483646 h 258"/>
              <a:gd name="T30" fmla="*/ 2147483646 w 300"/>
              <a:gd name="T31" fmla="*/ 2147483646 h 258"/>
              <a:gd name="T32" fmla="*/ 2147483646 w 300"/>
              <a:gd name="T33" fmla="*/ 2147483646 h 258"/>
              <a:gd name="T34" fmla="*/ 2147483646 w 300"/>
              <a:gd name="T35" fmla="*/ 2147483646 h 258"/>
              <a:gd name="T36" fmla="*/ 2147483646 w 300"/>
              <a:gd name="T37" fmla="*/ 2147483646 h 258"/>
              <a:gd name="T38" fmla="*/ 2147483646 w 300"/>
              <a:gd name="T39" fmla="*/ 2147483646 h 258"/>
              <a:gd name="T40" fmla="*/ 2147483646 w 300"/>
              <a:gd name="T41" fmla="*/ 2147483646 h 258"/>
              <a:gd name="T42" fmla="*/ 2147483646 w 300"/>
              <a:gd name="T43" fmla="*/ 2147483646 h 258"/>
              <a:gd name="T44" fmla="*/ 2147483646 w 300"/>
              <a:gd name="T45" fmla="*/ 2147483646 h 258"/>
              <a:gd name="T46" fmla="*/ 2147483646 w 300"/>
              <a:gd name="T47" fmla="*/ 2147483646 h 258"/>
              <a:gd name="T48" fmla="*/ 2147483646 w 300"/>
              <a:gd name="T49" fmla="*/ 2147483646 h 258"/>
              <a:gd name="T50" fmla="*/ 2147483646 w 300"/>
              <a:gd name="T51" fmla="*/ 2147483646 h 258"/>
              <a:gd name="T52" fmla="*/ 2147483646 w 300"/>
              <a:gd name="T53" fmla="*/ 2147483646 h 258"/>
              <a:gd name="T54" fmla="*/ 2147483646 w 300"/>
              <a:gd name="T55" fmla="*/ 2147483646 h 258"/>
              <a:gd name="T56" fmla="*/ 2147483646 w 300"/>
              <a:gd name="T57" fmla="*/ 0 h 258"/>
              <a:gd name="T58" fmla="*/ 2147483646 w 300"/>
              <a:gd name="T59" fmla="*/ 2147483646 h 25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00" h="258">
                <a:moveTo>
                  <a:pt x="270" y="6"/>
                </a:moveTo>
                <a:cubicBezTo>
                  <a:pt x="244" y="15"/>
                  <a:pt x="244" y="23"/>
                  <a:pt x="252" y="48"/>
                </a:cubicBezTo>
                <a:cubicBezTo>
                  <a:pt x="245" y="68"/>
                  <a:pt x="235" y="82"/>
                  <a:pt x="228" y="102"/>
                </a:cubicBezTo>
                <a:cubicBezTo>
                  <a:pt x="222" y="98"/>
                  <a:pt x="217" y="89"/>
                  <a:pt x="210" y="90"/>
                </a:cubicBezTo>
                <a:cubicBezTo>
                  <a:pt x="203" y="91"/>
                  <a:pt x="203" y="103"/>
                  <a:pt x="198" y="108"/>
                </a:cubicBezTo>
                <a:cubicBezTo>
                  <a:pt x="186" y="120"/>
                  <a:pt x="177" y="121"/>
                  <a:pt x="162" y="126"/>
                </a:cubicBezTo>
                <a:cubicBezTo>
                  <a:pt x="152" y="168"/>
                  <a:pt x="140" y="158"/>
                  <a:pt x="102" y="150"/>
                </a:cubicBezTo>
                <a:cubicBezTo>
                  <a:pt x="90" y="154"/>
                  <a:pt x="73" y="151"/>
                  <a:pt x="66" y="162"/>
                </a:cubicBezTo>
                <a:cubicBezTo>
                  <a:pt x="50" y="185"/>
                  <a:pt x="61" y="178"/>
                  <a:pt x="36" y="186"/>
                </a:cubicBezTo>
                <a:cubicBezTo>
                  <a:pt x="21" y="208"/>
                  <a:pt x="8" y="203"/>
                  <a:pt x="0" y="228"/>
                </a:cubicBezTo>
                <a:cubicBezTo>
                  <a:pt x="2" y="234"/>
                  <a:pt x="1" y="242"/>
                  <a:pt x="6" y="246"/>
                </a:cubicBezTo>
                <a:cubicBezTo>
                  <a:pt x="16" y="253"/>
                  <a:pt x="42" y="258"/>
                  <a:pt x="42" y="258"/>
                </a:cubicBezTo>
                <a:cubicBezTo>
                  <a:pt x="49" y="229"/>
                  <a:pt x="46" y="223"/>
                  <a:pt x="30" y="198"/>
                </a:cubicBezTo>
                <a:cubicBezTo>
                  <a:pt x="73" y="184"/>
                  <a:pt x="59" y="175"/>
                  <a:pt x="78" y="204"/>
                </a:cubicBezTo>
                <a:cubicBezTo>
                  <a:pt x="74" y="210"/>
                  <a:pt x="59" y="220"/>
                  <a:pt x="66" y="222"/>
                </a:cubicBezTo>
                <a:cubicBezTo>
                  <a:pt x="78" y="225"/>
                  <a:pt x="102" y="210"/>
                  <a:pt x="102" y="210"/>
                </a:cubicBezTo>
                <a:cubicBezTo>
                  <a:pt x="106" y="204"/>
                  <a:pt x="116" y="199"/>
                  <a:pt x="114" y="192"/>
                </a:cubicBezTo>
                <a:cubicBezTo>
                  <a:pt x="110" y="177"/>
                  <a:pt x="70" y="195"/>
                  <a:pt x="114" y="180"/>
                </a:cubicBezTo>
                <a:cubicBezTo>
                  <a:pt x="164" y="197"/>
                  <a:pt x="94" y="193"/>
                  <a:pt x="144" y="210"/>
                </a:cubicBezTo>
                <a:cubicBezTo>
                  <a:pt x="150" y="208"/>
                  <a:pt x="158" y="209"/>
                  <a:pt x="162" y="204"/>
                </a:cubicBezTo>
                <a:cubicBezTo>
                  <a:pt x="169" y="194"/>
                  <a:pt x="174" y="168"/>
                  <a:pt x="174" y="168"/>
                </a:cubicBezTo>
                <a:cubicBezTo>
                  <a:pt x="195" y="200"/>
                  <a:pt x="188" y="175"/>
                  <a:pt x="222" y="186"/>
                </a:cubicBezTo>
                <a:cubicBezTo>
                  <a:pt x="224" y="180"/>
                  <a:pt x="222" y="170"/>
                  <a:pt x="228" y="168"/>
                </a:cubicBezTo>
                <a:cubicBezTo>
                  <a:pt x="236" y="165"/>
                  <a:pt x="244" y="174"/>
                  <a:pt x="252" y="174"/>
                </a:cubicBezTo>
                <a:cubicBezTo>
                  <a:pt x="264" y="174"/>
                  <a:pt x="279" y="162"/>
                  <a:pt x="288" y="156"/>
                </a:cubicBezTo>
                <a:cubicBezTo>
                  <a:pt x="249" y="143"/>
                  <a:pt x="268" y="126"/>
                  <a:pt x="288" y="96"/>
                </a:cubicBezTo>
                <a:cubicBezTo>
                  <a:pt x="291" y="91"/>
                  <a:pt x="299" y="57"/>
                  <a:pt x="300" y="54"/>
                </a:cubicBezTo>
                <a:cubicBezTo>
                  <a:pt x="296" y="42"/>
                  <a:pt x="292" y="30"/>
                  <a:pt x="288" y="18"/>
                </a:cubicBezTo>
                <a:cubicBezTo>
                  <a:pt x="286" y="12"/>
                  <a:pt x="282" y="0"/>
                  <a:pt x="282" y="0"/>
                </a:cubicBezTo>
                <a:cubicBezTo>
                  <a:pt x="262" y="7"/>
                  <a:pt x="258" y="6"/>
                  <a:pt x="270" y="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8" name="Freeform 28"/>
          <p:cNvSpPr>
            <a:spLocks/>
          </p:cNvSpPr>
          <p:nvPr/>
        </p:nvSpPr>
        <p:spPr bwMode="auto">
          <a:xfrm>
            <a:off x="6772276" y="2390776"/>
            <a:ext cx="976313" cy="898525"/>
          </a:xfrm>
          <a:custGeom>
            <a:avLst/>
            <a:gdLst>
              <a:gd name="T0" fmla="*/ 2147483646 w 624"/>
              <a:gd name="T1" fmla="*/ 2147483646 h 582"/>
              <a:gd name="T2" fmla="*/ 2147483646 w 624"/>
              <a:gd name="T3" fmla="*/ 2147483646 h 582"/>
              <a:gd name="T4" fmla="*/ 2147483646 w 624"/>
              <a:gd name="T5" fmla="*/ 2147483646 h 582"/>
              <a:gd name="T6" fmla="*/ 2147483646 w 624"/>
              <a:gd name="T7" fmla="*/ 2147483646 h 582"/>
              <a:gd name="T8" fmla="*/ 2147483646 w 624"/>
              <a:gd name="T9" fmla="*/ 2147483646 h 582"/>
              <a:gd name="T10" fmla="*/ 2147483646 w 624"/>
              <a:gd name="T11" fmla="*/ 2147483646 h 582"/>
              <a:gd name="T12" fmla="*/ 2147483646 w 624"/>
              <a:gd name="T13" fmla="*/ 2147483646 h 582"/>
              <a:gd name="T14" fmla="*/ 2147483646 w 624"/>
              <a:gd name="T15" fmla="*/ 2147483646 h 582"/>
              <a:gd name="T16" fmla="*/ 0 w 624"/>
              <a:gd name="T17" fmla="*/ 2147483646 h 582"/>
              <a:gd name="T18" fmla="*/ 2147483646 w 624"/>
              <a:gd name="T19" fmla="*/ 2147483646 h 582"/>
              <a:gd name="T20" fmla="*/ 2147483646 w 624"/>
              <a:gd name="T21" fmla="*/ 2147483646 h 582"/>
              <a:gd name="T22" fmla="*/ 2147483646 w 624"/>
              <a:gd name="T23" fmla="*/ 2147483646 h 582"/>
              <a:gd name="T24" fmla="*/ 2147483646 w 624"/>
              <a:gd name="T25" fmla="*/ 2147483646 h 582"/>
              <a:gd name="T26" fmla="*/ 2147483646 w 624"/>
              <a:gd name="T27" fmla="*/ 2147483646 h 582"/>
              <a:gd name="T28" fmla="*/ 2147483646 w 624"/>
              <a:gd name="T29" fmla="*/ 2147483646 h 582"/>
              <a:gd name="T30" fmla="*/ 2147483646 w 624"/>
              <a:gd name="T31" fmla="*/ 2147483646 h 582"/>
              <a:gd name="T32" fmla="*/ 2147483646 w 624"/>
              <a:gd name="T33" fmla="*/ 0 h 582"/>
              <a:gd name="T34" fmla="*/ 2147483646 w 624"/>
              <a:gd name="T35" fmla="*/ 2147483646 h 582"/>
              <a:gd name="T36" fmla="*/ 2147483646 w 624"/>
              <a:gd name="T37" fmla="*/ 2147483646 h 582"/>
              <a:gd name="T38" fmla="*/ 2147483646 w 624"/>
              <a:gd name="T39" fmla="*/ 2147483646 h 582"/>
              <a:gd name="T40" fmla="*/ 2147483646 w 624"/>
              <a:gd name="T41" fmla="*/ 2147483646 h 582"/>
              <a:gd name="T42" fmla="*/ 2147483646 w 624"/>
              <a:gd name="T43" fmla="*/ 2147483646 h 582"/>
              <a:gd name="T44" fmla="*/ 2147483646 w 624"/>
              <a:gd name="T45" fmla="*/ 2147483646 h 582"/>
              <a:gd name="T46" fmla="*/ 2147483646 w 624"/>
              <a:gd name="T47" fmla="*/ 2147483646 h 582"/>
              <a:gd name="T48" fmla="*/ 2147483646 w 624"/>
              <a:gd name="T49" fmla="*/ 2147483646 h 582"/>
              <a:gd name="T50" fmla="*/ 2147483646 w 624"/>
              <a:gd name="T51" fmla="*/ 2147483646 h 582"/>
              <a:gd name="T52" fmla="*/ 2147483646 w 624"/>
              <a:gd name="T53" fmla="*/ 2147483646 h 582"/>
              <a:gd name="T54" fmla="*/ 2147483646 w 624"/>
              <a:gd name="T55" fmla="*/ 2147483646 h 582"/>
              <a:gd name="T56" fmla="*/ 2147483646 w 624"/>
              <a:gd name="T57" fmla="*/ 2147483646 h 582"/>
              <a:gd name="T58" fmla="*/ 2147483646 w 624"/>
              <a:gd name="T59" fmla="*/ 2147483646 h 582"/>
              <a:gd name="T60" fmla="*/ 2147483646 w 624"/>
              <a:gd name="T61" fmla="*/ 2147483646 h 582"/>
              <a:gd name="T62" fmla="*/ 2147483646 w 624"/>
              <a:gd name="T63" fmla="*/ 2147483646 h 582"/>
              <a:gd name="T64" fmla="*/ 2147483646 w 624"/>
              <a:gd name="T65" fmla="*/ 2147483646 h 582"/>
              <a:gd name="T66" fmla="*/ 2147483646 w 624"/>
              <a:gd name="T67" fmla="*/ 2147483646 h 582"/>
              <a:gd name="T68" fmla="*/ 2147483646 w 624"/>
              <a:gd name="T69" fmla="*/ 2147483646 h 582"/>
              <a:gd name="T70" fmla="*/ 2147483646 w 624"/>
              <a:gd name="T71" fmla="*/ 2147483646 h 582"/>
              <a:gd name="T72" fmla="*/ 2147483646 w 624"/>
              <a:gd name="T73" fmla="*/ 2147483646 h 582"/>
              <a:gd name="T74" fmla="*/ 2147483646 w 624"/>
              <a:gd name="T75" fmla="*/ 2147483646 h 582"/>
              <a:gd name="T76" fmla="*/ 2147483646 w 624"/>
              <a:gd name="T77" fmla="*/ 2147483646 h 582"/>
              <a:gd name="T78" fmla="*/ 2147483646 w 624"/>
              <a:gd name="T79" fmla="*/ 2147483646 h 582"/>
              <a:gd name="T80" fmla="*/ 2147483646 w 624"/>
              <a:gd name="T81" fmla="*/ 2147483646 h 582"/>
              <a:gd name="T82" fmla="*/ 2147483646 w 624"/>
              <a:gd name="T83" fmla="*/ 2147483646 h 582"/>
              <a:gd name="T84" fmla="*/ 2147483646 w 624"/>
              <a:gd name="T85" fmla="*/ 2147483646 h 582"/>
              <a:gd name="T86" fmla="*/ 2147483646 w 624"/>
              <a:gd name="T87" fmla="*/ 2147483646 h 58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24" h="582">
                <a:moveTo>
                  <a:pt x="252" y="504"/>
                </a:moveTo>
                <a:cubicBezTo>
                  <a:pt x="242" y="502"/>
                  <a:pt x="231" y="503"/>
                  <a:pt x="222" y="498"/>
                </a:cubicBezTo>
                <a:cubicBezTo>
                  <a:pt x="199" y="485"/>
                  <a:pt x="212" y="450"/>
                  <a:pt x="198" y="432"/>
                </a:cubicBezTo>
                <a:cubicBezTo>
                  <a:pt x="190" y="421"/>
                  <a:pt x="174" y="418"/>
                  <a:pt x="162" y="414"/>
                </a:cubicBezTo>
                <a:cubicBezTo>
                  <a:pt x="158" y="402"/>
                  <a:pt x="154" y="390"/>
                  <a:pt x="150" y="378"/>
                </a:cubicBezTo>
                <a:cubicBezTo>
                  <a:pt x="148" y="372"/>
                  <a:pt x="138" y="374"/>
                  <a:pt x="132" y="372"/>
                </a:cubicBezTo>
                <a:cubicBezTo>
                  <a:pt x="74" y="358"/>
                  <a:pt x="125" y="374"/>
                  <a:pt x="84" y="360"/>
                </a:cubicBezTo>
                <a:cubicBezTo>
                  <a:pt x="61" y="326"/>
                  <a:pt x="42" y="288"/>
                  <a:pt x="24" y="252"/>
                </a:cubicBezTo>
                <a:cubicBezTo>
                  <a:pt x="15" y="234"/>
                  <a:pt x="0" y="198"/>
                  <a:pt x="0" y="198"/>
                </a:cubicBezTo>
                <a:cubicBezTo>
                  <a:pt x="14" y="155"/>
                  <a:pt x="1" y="169"/>
                  <a:pt x="30" y="150"/>
                </a:cubicBezTo>
                <a:cubicBezTo>
                  <a:pt x="50" y="157"/>
                  <a:pt x="64" y="167"/>
                  <a:pt x="84" y="174"/>
                </a:cubicBezTo>
                <a:cubicBezTo>
                  <a:pt x="96" y="170"/>
                  <a:pt x="118" y="174"/>
                  <a:pt x="120" y="162"/>
                </a:cubicBezTo>
                <a:cubicBezTo>
                  <a:pt x="122" y="152"/>
                  <a:pt x="118" y="138"/>
                  <a:pt x="126" y="132"/>
                </a:cubicBezTo>
                <a:cubicBezTo>
                  <a:pt x="144" y="118"/>
                  <a:pt x="170" y="121"/>
                  <a:pt x="192" y="114"/>
                </a:cubicBezTo>
                <a:cubicBezTo>
                  <a:pt x="200" y="102"/>
                  <a:pt x="208" y="90"/>
                  <a:pt x="216" y="78"/>
                </a:cubicBezTo>
                <a:cubicBezTo>
                  <a:pt x="220" y="72"/>
                  <a:pt x="228" y="60"/>
                  <a:pt x="228" y="60"/>
                </a:cubicBezTo>
                <a:cubicBezTo>
                  <a:pt x="215" y="21"/>
                  <a:pt x="249" y="11"/>
                  <a:pt x="282" y="0"/>
                </a:cubicBezTo>
                <a:cubicBezTo>
                  <a:pt x="312" y="6"/>
                  <a:pt x="326" y="6"/>
                  <a:pt x="336" y="36"/>
                </a:cubicBezTo>
                <a:cubicBezTo>
                  <a:pt x="332" y="48"/>
                  <a:pt x="328" y="60"/>
                  <a:pt x="324" y="72"/>
                </a:cubicBezTo>
                <a:cubicBezTo>
                  <a:pt x="322" y="78"/>
                  <a:pt x="318" y="90"/>
                  <a:pt x="318" y="90"/>
                </a:cubicBezTo>
                <a:cubicBezTo>
                  <a:pt x="321" y="106"/>
                  <a:pt x="317" y="128"/>
                  <a:pt x="330" y="138"/>
                </a:cubicBezTo>
                <a:cubicBezTo>
                  <a:pt x="340" y="145"/>
                  <a:pt x="366" y="150"/>
                  <a:pt x="366" y="150"/>
                </a:cubicBezTo>
                <a:cubicBezTo>
                  <a:pt x="418" y="133"/>
                  <a:pt x="445" y="145"/>
                  <a:pt x="504" y="150"/>
                </a:cubicBezTo>
                <a:cubicBezTo>
                  <a:pt x="528" y="158"/>
                  <a:pt x="533" y="170"/>
                  <a:pt x="558" y="162"/>
                </a:cubicBezTo>
                <a:cubicBezTo>
                  <a:pt x="565" y="173"/>
                  <a:pt x="599" y="230"/>
                  <a:pt x="600" y="234"/>
                </a:cubicBezTo>
                <a:cubicBezTo>
                  <a:pt x="604" y="246"/>
                  <a:pt x="612" y="270"/>
                  <a:pt x="612" y="270"/>
                </a:cubicBezTo>
                <a:cubicBezTo>
                  <a:pt x="574" y="283"/>
                  <a:pt x="605" y="293"/>
                  <a:pt x="624" y="306"/>
                </a:cubicBezTo>
                <a:cubicBezTo>
                  <a:pt x="618" y="310"/>
                  <a:pt x="612" y="315"/>
                  <a:pt x="606" y="318"/>
                </a:cubicBezTo>
                <a:cubicBezTo>
                  <a:pt x="600" y="321"/>
                  <a:pt x="592" y="319"/>
                  <a:pt x="588" y="324"/>
                </a:cubicBezTo>
                <a:cubicBezTo>
                  <a:pt x="544" y="379"/>
                  <a:pt x="621" y="322"/>
                  <a:pt x="564" y="360"/>
                </a:cubicBezTo>
                <a:cubicBezTo>
                  <a:pt x="550" y="403"/>
                  <a:pt x="563" y="389"/>
                  <a:pt x="534" y="408"/>
                </a:cubicBezTo>
                <a:cubicBezTo>
                  <a:pt x="530" y="414"/>
                  <a:pt x="527" y="421"/>
                  <a:pt x="522" y="426"/>
                </a:cubicBezTo>
                <a:cubicBezTo>
                  <a:pt x="517" y="431"/>
                  <a:pt x="509" y="432"/>
                  <a:pt x="504" y="438"/>
                </a:cubicBezTo>
                <a:cubicBezTo>
                  <a:pt x="500" y="443"/>
                  <a:pt x="503" y="452"/>
                  <a:pt x="498" y="456"/>
                </a:cubicBezTo>
                <a:cubicBezTo>
                  <a:pt x="484" y="465"/>
                  <a:pt x="464" y="460"/>
                  <a:pt x="450" y="468"/>
                </a:cubicBezTo>
                <a:cubicBezTo>
                  <a:pt x="437" y="475"/>
                  <a:pt x="414" y="492"/>
                  <a:pt x="414" y="492"/>
                </a:cubicBezTo>
                <a:cubicBezTo>
                  <a:pt x="372" y="481"/>
                  <a:pt x="350" y="506"/>
                  <a:pt x="312" y="516"/>
                </a:cubicBezTo>
                <a:cubicBezTo>
                  <a:pt x="314" y="522"/>
                  <a:pt x="314" y="529"/>
                  <a:pt x="318" y="534"/>
                </a:cubicBezTo>
                <a:cubicBezTo>
                  <a:pt x="323" y="540"/>
                  <a:pt x="333" y="539"/>
                  <a:pt x="336" y="546"/>
                </a:cubicBezTo>
                <a:cubicBezTo>
                  <a:pt x="345" y="569"/>
                  <a:pt x="283" y="578"/>
                  <a:pt x="270" y="582"/>
                </a:cubicBezTo>
                <a:cubicBezTo>
                  <a:pt x="228" y="568"/>
                  <a:pt x="282" y="568"/>
                  <a:pt x="306" y="552"/>
                </a:cubicBezTo>
                <a:cubicBezTo>
                  <a:pt x="280" y="512"/>
                  <a:pt x="320" y="529"/>
                  <a:pt x="282" y="504"/>
                </a:cubicBezTo>
                <a:cubicBezTo>
                  <a:pt x="276" y="506"/>
                  <a:pt x="270" y="511"/>
                  <a:pt x="264" y="510"/>
                </a:cubicBezTo>
                <a:cubicBezTo>
                  <a:pt x="256" y="509"/>
                  <a:pt x="236" y="488"/>
                  <a:pt x="252" y="504"/>
                </a:cubicBezTo>
                <a:close/>
              </a:path>
            </a:pathLst>
          </a:custGeom>
          <a:solidFill>
            <a:srgbClr val="FFFF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9" name="Freeform 29"/>
          <p:cNvSpPr>
            <a:spLocks/>
          </p:cNvSpPr>
          <p:nvPr/>
        </p:nvSpPr>
        <p:spPr bwMode="auto">
          <a:xfrm>
            <a:off x="3932239" y="1066801"/>
            <a:ext cx="4459287" cy="1979613"/>
          </a:xfrm>
          <a:custGeom>
            <a:avLst/>
            <a:gdLst>
              <a:gd name="T0" fmla="*/ 2147483646 w 2857"/>
              <a:gd name="T1" fmla="*/ 2147483646 h 1284"/>
              <a:gd name="T2" fmla="*/ 2147483646 w 2857"/>
              <a:gd name="T3" fmla="*/ 2147483646 h 1284"/>
              <a:gd name="T4" fmla="*/ 2147483646 w 2857"/>
              <a:gd name="T5" fmla="*/ 2147483646 h 1284"/>
              <a:gd name="T6" fmla="*/ 2147483646 w 2857"/>
              <a:gd name="T7" fmla="*/ 2147483646 h 1284"/>
              <a:gd name="T8" fmla="*/ 2147483646 w 2857"/>
              <a:gd name="T9" fmla="*/ 2147483646 h 1284"/>
              <a:gd name="T10" fmla="*/ 2147483646 w 2857"/>
              <a:gd name="T11" fmla="*/ 2147483646 h 1284"/>
              <a:gd name="T12" fmla="*/ 2147483646 w 2857"/>
              <a:gd name="T13" fmla="*/ 2147483646 h 1284"/>
              <a:gd name="T14" fmla="*/ 2147483646 w 2857"/>
              <a:gd name="T15" fmla="*/ 2147483646 h 1284"/>
              <a:gd name="T16" fmla="*/ 2147483646 w 2857"/>
              <a:gd name="T17" fmla="*/ 2147483646 h 1284"/>
              <a:gd name="T18" fmla="*/ 2147483646 w 2857"/>
              <a:gd name="T19" fmla="*/ 2147483646 h 1284"/>
              <a:gd name="T20" fmla="*/ 2147483646 w 2857"/>
              <a:gd name="T21" fmla="*/ 2147483646 h 1284"/>
              <a:gd name="T22" fmla="*/ 2147483646 w 2857"/>
              <a:gd name="T23" fmla="*/ 2147483646 h 1284"/>
              <a:gd name="T24" fmla="*/ 2147483646 w 2857"/>
              <a:gd name="T25" fmla="*/ 2147483646 h 1284"/>
              <a:gd name="T26" fmla="*/ 2147483646 w 2857"/>
              <a:gd name="T27" fmla="*/ 2147483646 h 1284"/>
              <a:gd name="T28" fmla="*/ 2147483646 w 2857"/>
              <a:gd name="T29" fmla="*/ 2147483646 h 1284"/>
              <a:gd name="T30" fmla="*/ 2147483646 w 2857"/>
              <a:gd name="T31" fmla="*/ 2147483646 h 1284"/>
              <a:gd name="T32" fmla="*/ 2147483646 w 2857"/>
              <a:gd name="T33" fmla="*/ 2147483646 h 1284"/>
              <a:gd name="T34" fmla="*/ 2147483646 w 2857"/>
              <a:gd name="T35" fmla="*/ 2147483646 h 1284"/>
              <a:gd name="T36" fmla="*/ 2147483646 w 2857"/>
              <a:gd name="T37" fmla="*/ 2147483646 h 1284"/>
              <a:gd name="T38" fmla="*/ 2147483646 w 2857"/>
              <a:gd name="T39" fmla="*/ 2147483646 h 1284"/>
              <a:gd name="T40" fmla="*/ 2147483646 w 2857"/>
              <a:gd name="T41" fmla="*/ 2147483646 h 1284"/>
              <a:gd name="T42" fmla="*/ 2147483646 w 2857"/>
              <a:gd name="T43" fmla="*/ 2147483646 h 1284"/>
              <a:gd name="T44" fmla="*/ 2147483646 w 2857"/>
              <a:gd name="T45" fmla="*/ 2147483646 h 1284"/>
              <a:gd name="T46" fmla="*/ 2147483646 w 2857"/>
              <a:gd name="T47" fmla="*/ 2147483646 h 1284"/>
              <a:gd name="T48" fmla="*/ 2147483646 w 2857"/>
              <a:gd name="T49" fmla="*/ 2147483646 h 1284"/>
              <a:gd name="T50" fmla="*/ 2147483646 w 2857"/>
              <a:gd name="T51" fmla="*/ 2147483646 h 1284"/>
              <a:gd name="T52" fmla="*/ 2147483646 w 2857"/>
              <a:gd name="T53" fmla="*/ 2147483646 h 1284"/>
              <a:gd name="T54" fmla="*/ 2147483646 w 2857"/>
              <a:gd name="T55" fmla="*/ 2147483646 h 1284"/>
              <a:gd name="T56" fmla="*/ 2147483646 w 2857"/>
              <a:gd name="T57" fmla="*/ 2147483646 h 1284"/>
              <a:gd name="T58" fmla="*/ 2147483646 w 2857"/>
              <a:gd name="T59" fmla="*/ 2147483646 h 1284"/>
              <a:gd name="T60" fmla="*/ 2147483646 w 2857"/>
              <a:gd name="T61" fmla="*/ 2147483646 h 1284"/>
              <a:gd name="T62" fmla="*/ 2147483646 w 2857"/>
              <a:gd name="T63" fmla="*/ 2147483646 h 1284"/>
              <a:gd name="T64" fmla="*/ 2147483646 w 2857"/>
              <a:gd name="T65" fmla="*/ 2147483646 h 1284"/>
              <a:gd name="T66" fmla="*/ 2147483646 w 2857"/>
              <a:gd name="T67" fmla="*/ 2147483646 h 1284"/>
              <a:gd name="T68" fmla="*/ 2147483646 w 2857"/>
              <a:gd name="T69" fmla="*/ 2147483646 h 1284"/>
              <a:gd name="T70" fmla="*/ 2147483646 w 2857"/>
              <a:gd name="T71" fmla="*/ 2147483646 h 1284"/>
              <a:gd name="T72" fmla="*/ 2147483646 w 2857"/>
              <a:gd name="T73" fmla="*/ 2147483646 h 1284"/>
              <a:gd name="T74" fmla="*/ 2147483646 w 2857"/>
              <a:gd name="T75" fmla="*/ 2147483646 h 1284"/>
              <a:gd name="T76" fmla="*/ 2147483646 w 2857"/>
              <a:gd name="T77" fmla="*/ 2147483646 h 1284"/>
              <a:gd name="T78" fmla="*/ 2147483646 w 2857"/>
              <a:gd name="T79" fmla="*/ 2147483646 h 1284"/>
              <a:gd name="T80" fmla="*/ 2147483646 w 2857"/>
              <a:gd name="T81" fmla="*/ 2147483646 h 1284"/>
              <a:gd name="T82" fmla="*/ 2147483646 w 2857"/>
              <a:gd name="T83" fmla="*/ 2147483646 h 1284"/>
              <a:gd name="T84" fmla="*/ 2147483646 w 2857"/>
              <a:gd name="T85" fmla="*/ 2147483646 h 1284"/>
              <a:gd name="T86" fmla="*/ 2147483646 w 2857"/>
              <a:gd name="T87" fmla="*/ 2147483646 h 128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857" h="1284">
                <a:moveTo>
                  <a:pt x="14" y="720"/>
                </a:moveTo>
                <a:cubicBezTo>
                  <a:pt x="53" y="707"/>
                  <a:pt x="23" y="685"/>
                  <a:pt x="62" y="672"/>
                </a:cubicBezTo>
                <a:cubicBezTo>
                  <a:pt x="94" y="624"/>
                  <a:pt x="191" y="599"/>
                  <a:pt x="248" y="588"/>
                </a:cubicBezTo>
                <a:cubicBezTo>
                  <a:pt x="280" y="599"/>
                  <a:pt x="311" y="586"/>
                  <a:pt x="344" y="594"/>
                </a:cubicBezTo>
                <a:cubicBezTo>
                  <a:pt x="373" y="613"/>
                  <a:pt x="355" y="608"/>
                  <a:pt x="398" y="594"/>
                </a:cubicBezTo>
                <a:cubicBezTo>
                  <a:pt x="404" y="592"/>
                  <a:pt x="416" y="588"/>
                  <a:pt x="416" y="588"/>
                </a:cubicBezTo>
                <a:cubicBezTo>
                  <a:pt x="445" y="595"/>
                  <a:pt x="466" y="591"/>
                  <a:pt x="494" y="582"/>
                </a:cubicBezTo>
                <a:cubicBezTo>
                  <a:pt x="502" y="570"/>
                  <a:pt x="510" y="558"/>
                  <a:pt x="518" y="546"/>
                </a:cubicBezTo>
                <a:cubicBezTo>
                  <a:pt x="522" y="540"/>
                  <a:pt x="523" y="530"/>
                  <a:pt x="530" y="528"/>
                </a:cubicBezTo>
                <a:cubicBezTo>
                  <a:pt x="542" y="524"/>
                  <a:pt x="566" y="516"/>
                  <a:pt x="566" y="516"/>
                </a:cubicBezTo>
                <a:cubicBezTo>
                  <a:pt x="583" y="490"/>
                  <a:pt x="604" y="481"/>
                  <a:pt x="614" y="450"/>
                </a:cubicBezTo>
                <a:cubicBezTo>
                  <a:pt x="598" y="402"/>
                  <a:pt x="645" y="376"/>
                  <a:pt x="686" y="366"/>
                </a:cubicBezTo>
                <a:cubicBezTo>
                  <a:pt x="689" y="364"/>
                  <a:pt x="727" y="348"/>
                  <a:pt x="728" y="348"/>
                </a:cubicBezTo>
                <a:cubicBezTo>
                  <a:pt x="740" y="340"/>
                  <a:pt x="746" y="326"/>
                  <a:pt x="758" y="318"/>
                </a:cubicBezTo>
                <a:cubicBezTo>
                  <a:pt x="766" y="306"/>
                  <a:pt x="780" y="300"/>
                  <a:pt x="788" y="288"/>
                </a:cubicBezTo>
                <a:cubicBezTo>
                  <a:pt x="806" y="262"/>
                  <a:pt x="784" y="253"/>
                  <a:pt x="824" y="240"/>
                </a:cubicBezTo>
                <a:cubicBezTo>
                  <a:pt x="855" y="194"/>
                  <a:pt x="837" y="201"/>
                  <a:pt x="902" y="192"/>
                </a:cubicBezTo>
                <a:cubicBezTo>
                  <a:pt x="914" y="188"/>
                  <a:pt x="927" y="187"/>
                  <a:pt x="938" y="180"/>
                </a:cubicBezTo>
                <a:cubicBezTo>
                  <a:pt x="944" y="176"/>
                  <a:pt x="949" y="171"/>
                  <a:pt x="956" y="168"/>
                </a:cubicBezTo>
                <a:cubicBezTo>
                  <a:pt x="968" y="163"/>
                  <a:pt x="992" y="156"/>
                  <a:pt x="992" y="156"/>
                </a:cubicBezTo>
                <a:cubicBezTo>
                  <a:pt x="998" y="146"/>
                  <a:pt x="1039" y="107"/>
                  <a:pt x="1010" y="150"/>
                </a:cubicBezTo>
                <a:cubicBezTo>
                  <a:pt x="1039" y="169"/>
                  <a:pt x="1021" y="164"/>
                  <a:pt x="1064" y="150"/>
                </a:cubicBezTo>
                <a:cubicBezTo>
                  <a:pt x="1079" y="145"/>
                  <a:pt x="1096" y="147"/>
                  <a:pt x="1112" y="144"/>
                </a:cubicBezTo>
                <a:cubicBezTo>
                  <a:pt x="1152" y="137"/>
                  <a:pt x="1186" y="126"/>
                  <a:pt x="1226" y="120"/>
                </a:cubicBezTo>
                <a:cubicBezTo>
                  <a:pt x="1256" y="110"/>
                  <a:pt x="1285" y="106"/>
                  <a:pt x="1316" y="102"/>
                </a:cubicBezTo>
                <a:cubicBezTo>
                  <a:pt x="1354" y="105"/>
                  <a:pt x="1392" y="114"/>
                  <a:pt x="1430" y="114"/>
                </a:cubicBezTo>
                <a:cubicBezTo>
                  <a:pt x="1499" y="114"/>
                  <a:pt x="1586" y="88"/>
                  <a:pt x="1652" y="66"/>
                </a:cubicBezTo>
                <a:cubicBezTo>
                  <a:pt x="1691" y="53"/>
                  <a:pt x="1727" y="37"/>
                  <a:pt x="1766" y="24"/>
                </a:cubicBezTo>
                <a:cubicBezTo>
                  <a:pt x="1785" y="18"/>
                  <a:pt x="1820" y="0"/>
                  <a:pt x="1820" y="0"/>
                </a:cubicBezTo>
                <a:cubicBezTo>
                  <a:pt x="1826" y="2"/>
                  <a:pt x="1838" y="0"/>
                  <a:pt x="1838" y="6"/>
                </a:cubicBezTo>
                <a:cubicBezTo>
                  <a:pt x="1838" y="12"/>
                  <a:pt x="1814" y="11"/>
                  <a:pt x="1820" y="12"/>
                </a:cubicBezTo>
                <a:cubicBezTo>
                  <a:pt x="1865" y="21"/>
                  <a:pt x="1899" y="31"/>
                  <a:pt x="1946" y="36"/>
                </a:cubicBezTo>
                <a:cubicBezTo>
                  <a:pt x="1983" y="24"/>
                  <a:pt x="2004" y="49"/>
                  <a:pt x="2036" y="60"/>
                </a:cubicBezTo>
                <a:cubicBezTo>
                  <a:pt x="2071" y="48"/>
                  <a:pt x="2097" y="69"/>
                  <a:pt x="2126" y="84"/>
                </a:cubicBezTo>
                <a:cubicBezTo>
                  <a:pt x="2154" y="98"/>
                  <a:pt x="2191" y="103"/>
                  <a:pt x="2216" y="120"/>
                </a:cubicBezTo>
                <a:cubicBezTo>
                  <a:pt x="2228" y="128"/>
                  <a:pt x="2238" y="139"/>
                  <a:pt x="2252" y="144"/>
                </a:cubicBezTo>
                <a:cubicBezTo>
                  <a:pt x="2302" y="161"/>
                  <a:pt x="2277" y="149"/>
                  <a:pt x="2324" y="180"/>
                </a:cubicBezTo>
                <a:cubicBezTo>
                  <a:pt x="2330" y="184"/>
                  <a:pt x="2342" y="192"/>
                  <a:pt x="2342" y="192"/>
                </a:cubicBezTo>
                <a:cubicBezTo>
                  <a:pt x="2346" y="198"/>
                  <a:pt x="2349" y="205"/>
                  <a:pt x="2354" y="210"/>
                </a:cubicBezTo>
                <a:cubicBezTo>
                  <a:pt x="2365" y="219"/>
                  <a:pt x="2390" y="234"/>
                  <a:pt x="2390" y="234"/>
                </a:cubicBezTo>
                <a:cubicBezTo>
                  <a:pt x="2409" y="263"/>
                  <a:pt x="2445" y="263"/>
                  <a:pt x="2474" y="282"/>
                </a:cubicBezTo>
                <a:cubicBezTo>
                  <a:pt x="2481" y="293"/>
                  <a:pt x="2483" y="309"/>
                  <a:pt x="2492" y="318"/>
                </a:cubicBezTo>
                <a:cubicBezTo>
                  <a:pt x="2518" y="344"/>
                  <a:pt x="2553" y="353"/>
                  <a:pt x="2582" y="372"/>
                </a:cubicBezTo>
                <a:cubicBezTo>
                  <a:pt x="2586" y="378"/>
                  <a:pt x="2589" y="385"/>
                  <a:pt x="2594" y="390"/>
                </a:cubicBezTo>
                <a:cubicBezTo>
                  <a:pt x="2599" y="395"/>
                  <a:pt x="2607" y="396"/>
                  <a:pt x="2612" y="402"/>
                </a:cubicBezTo>
                <a:cubicBezTo>
                  <a:pt x="2635" y="431"/>
                  <a:pt x="2597" y="413"/>
                  <a:pt x="2636" y="426"/>
                </a:cubicBezTo>
                <a:cubicBezTo>
                  <a:pt x="2652" y="450"/>
                  <a:pt x="2710" y="491"/>
                  <a:pt x="2738" y="510"/>
                </a:cubicBezTo>
                <a:cubicBezTo>
                  <a:pt x="2757" y="539"/>
                  <a:pt x="2789" y="559"/>
                  <a:pt x="2822" y="570"/>
                </a:cubicBezTo>
                <a:cubicBezTo>
                  <a:pt x="2840" y="597"/>
                  <a:pt x="2842" y="624"/>
                  <a:pt x="2852" y="654"/>
                </a:cubicBezTo>
                <a:cubicBezTo>
                  <a:pt x="2838" y="695"/>
                  <a:pt x="2857" y="651"/>
                  <a:pt x="2828" y="684"/>
                </a:cubicBezTo>
                <a:cubicBezTo>
                  <a:pt x="2779" y="740"/>
                  <a:pt x="2827" y="705"/>
                  <a:pt x="2786" y="732"/>
                </a:cubicBezTo>
                <a:cubicBezTo>
                  <a:pt x="2778" y="744"/>
                  <a:pt x="2770" y="756"/>
                  <a:pt x="2762" y="768"/>
                </a:cubicBezTo>
                <a:cubicBezTo>
                  <a:pt x="2755" y="779"/>
                  <a:pt x="2737" y="773"/>
                  <a:pt x="2726" y="780"/>
                </a:cubicBezTo>
                <a:cubicBezTo>
                  <a:pt x="2720" y="784"/>
                  <a:pt x="2715" y="790"/>
                  <a:pt x="2708" y="792"/>
                </a:cubicBezTo>
                <a:cubicBezTo>
                  <a:pt x="2692" y="796"/>
                  <a:pt x="2676" y="796"/>
                  <a:pt x="2660" y="798"/>
                </a:cubicBezTo>
                <a:cubicBezTo>
                  <a:pt x="2654" y="800"/>
                  <a:pt x="2646" y="800"/>
                  <a:pt x="2642" y="804"/>
                </a:cubicBezTo>
                <a:cubicBezTo>
                  <a:pt x="2632" y="814"/>
                  <a:pt x="2630" y="832"/>
                  <a:pt x="2618" y="840"/>
                </a:cubicBezTo>
                <a:cubicBezTo>
                  <a:pt x="2588" y="860"/>
                  <a:pt x="2555" y="865"/>
                  <a:pt x="2522" y="876"/>
                </a:cubicBezTo>
                <a:cubicBezTo>
                  <a:pt x="2505" y="926"/>
                  <a:pt x="2497" y="884"/>
                  <a:pt x="2486" y="870"/>
                </a:cubicBezTo>
                <a:cubicBezTo>
                  <a:pt x="2481" y="864"/>
                  <a:pt x="2474" y="862"/>
                  <a:pt x="2468" y="858"/>
                </a:cubicBezTo>
                <a:cubicBezTo>
                  <a:pt x="2426" y="886"/>
                  <a:pt x="2440" y="870"/>
                  <a:pt x="2420" y="900"/>
                </a:cubicBezTo>
                <a:cubicBezTo>
                  <a:pt x="2380" y="887"/>
                  <a:pt x="2412" y="877"/>
                  <a:pt x="2432" y="870"/>
                </a:cubicBezTo>
                <a:cubicBezTo>
                  <a:pt x="2441" y="844"/>
                  <a:pt x="2437" y="837"/>
                  <a:pt x="2414" y="822"/>
                </a:cubicBezTo>
                <a:cubicBezTo>
                  <a:pt x="2379" y="834"/>
                  <a:pt x="2372" y="874"/>
                  <a:pt x="2342" y="894"/>
                </a:cubicBezTo>
                <a:cubicBezTo>
                  <a:pt x="2305" y="950"/>
                  <a:pt x="2396" y="955"/>
                  <a:pt x="2432" y="960"/>
                </a:cubicBezTo>
                <a:cubicBezTo>
                  <a:pt x="2420" y="964"/>
                  <a:pt x="2405" y="963"/>
                  <a:pt x="2396" y="972"/>
                </a:cubicBezTo>
                <a:cubicBezTo>
                  <a:pt x="2374" y="994"/>
                  <a:pt x="2372" y="1006"/>
                  <a:pt x="2342" y="1014"/>
                </a:cubicBezTo>
                <a:cubicBezTo>
                  <a:pt x="2273" y="1004"/>
                  <a:pt x="2245" y="1000"/>
                  <a:pt x="2162" y="996"/>
                </a:cubicBezTo>
                <a:cubicBezTo>
                  <a:pt x="2117" y="966"/>
                  <a:pt x="2149" y="950"/>
                  <a:pt x="2162" y="912"/>
                </a:cubicBezTo>
                <a:cubicBezTo>
                  <a:pt x="2149" y="873"/>
                  <a:pt x="2139" y="879"/>
                  <a:pt x="2108" y="858"/>
                </a:cubicBezTo>
                <a:cubicBezTo>
                  <a:pt x="2092" y="861"/>
                  <a:pt x="2070" y="857"/>
                  <a:pt x="2060" y="870"/>
                </a:cubicBezTo>
                <a:cubicBezTo>
                  <a:pt x="2036" y="904"/>
                  <a:pt x="2064" y="915"/>
                  <a:pt x="2018" y="930"/>
                </a:cubicBezTo>
                <a:cubicBezTo>
                  <a:pt x="1997" y="962"/>
                  <a:pt x="2004" y="942"/>
                  <a:pt x="2030" y="942"/>
                </a:cubicBezTo>
                <a:cubicBezTo>
                  <a:pt x="2036" y="942"/>
                  <a:pt x="2018" y="945"/>
                  <a:pt x="2012" y="948"/>
                </a:cubicBezTo>
                <a:cubicBezTo>
                  <a:pt x="2006" y="951"/>
                  <a:pt x="2001" y="957"/>
                  <a:pt x="1994" y="960"/>
                </a:cubicBezTo>
                <a:cubicBezTo>
                  <a:pt x="1930" y="989"/>
                  <a:pt x="1981" y="957"/>
                  <a:pt x="1940" y="984"/>
                </a:cubicBezTo>
                <a:cubicBezTo>
                  <a:pt x="1926" y="1026"/>
                  <a:pt x="1940" y="1016"/>
                  <a:pt x="1910" y="1026"/>
                </a:cubicBezTo>
                <a:cubicBezTo>
                  <a:pt x="1898" y="1022"/>
                  <a:pt x="1886" y="1018"/>
                  <a:pt x="1874" y="1014"/>
                </a:cubicBezTo>
                <a:cubicBezTo>
                  <a:pt x="1868" y="1012"/>
                  <a:pt x="1856" y="1008"/>
                  <a:pt x="1856" y="1008"/>
                </a:cubicBezTo>
                <a:cubicBezTo>
                  <a:pt x="1831" y="1016"/>
                  <a:pt x="1823" y="1010"/>
                  <a:pt x="1802" y="996"/>
                </a:cubicBezTo>
                <a:cubicBezTo>
                  <a:pt x="1787" y="951"/>
                  <a:pt x="1809" y="1005"/>
                  <a:pt x="1778" y="966"/>
                </a:cubicBezTo>
                <a:cubicBezTo>
                  <a:pt x="1745" y="925"/>
                  <a:pt x="1806" y="970"/>
                  <a:pt x="1754" y="936"/>
                </a:cubicBezTo>
                <a:cubicBezTo>
                  <a:pt x="1745" y="909"/>
                  <a:pt x="1724" y="868"/>
                  <a:pt x="1700" y="852"/>
                </a:cubicBezTo>
                <a:cubicBezTo>
                  <a:pt x="1662" y="795"/>
                  <a:pt x="1584" y="779"/>
                  <a:pt x="1520" y="768"/>
                </a:cubicBezTo>
                <a:cubicBezTo>
                  <a:pt x="1510" y="769"/>
                  <a:pt x="1470" y="771"/>
                  <a:pt x="1454" y="780"/>
                </a:cubicBezTo>
                <a:cubicBezTo>
                  <a:pt x="1435" y="791"/>
                  <a:pt x="1421" y="809"/>
                  <a:pt x="1400" y="816"/>
                </a:cubicBezTo>
                <a:cubicBezTo>
                  <a:pt x="1357" y="830"/>
                  <a:pt x="1375" y="821"/>
                  <a:pt x="1346" y="840"/>
                </a:cubicBezTo>
                <a:cubicBezTo>
                  <a:pt x="1335" y="857"/>
                  <a:pt x="1309" y="908"/>
                  <a:pt x="1304" y="930"/>
                </a:cubicBezTo>
                <a:cubicBezTo>
                  <a:pt x="1300" y="948"/>
                  <a:pt x="1305" y="971"/>
                  <a:pt x="1292" y="984"/>
                </a:cubicBezTo>
                <a:cubicBezTo>
                  <a:pt x="1279" y="997"/>
                  <a:pt x="1256" y="993"/>
                  <a:pt x="1238" y="996"/>
                </a:cubicBezTo>
                <a:cubicBezTo>
                  <a:pt x="1166" y="1044"/>
                  <a:pt x="1187" y="1142"/>
                  <a:pt x="1118" y="1188"/>
                </a:cubicBezTo>
                <a:cubicBezTo>
                  <a:pt x="1105" y="1207"/>
                  <a:pt x="1085" y="1215"/>
                  <a:pt x="1076" y="1236"/>
                </a:cubicBezTo>
                <a:cubicBezTo>
                  <a:pt x="1055" y="1283"/>
                  <a:pt x="1078" y="1262"/>
                  <a:pt x="1046" y="1284"/>
                </a:cubicBezTo>
                <a:cubicBezTo>
                  <a:pt x="1034" y="1280"/>
                  <a:pt x="1022" y="1276"/>
                  <a:pt x="1010" y="1272"/>
                </a:cubicBezTo>
                <a:cubicBezTo>
                  <a:pt x="1004" y="1270"/>
                  <a:pt x="992" y="1266"/>
                  <a:pt x="992" y="1266"/>
                </a:cubicBezTo>
                <a:cubicBezTo>
                  <a:pt x="958" y="1274"/>
                  <a:pt x="924" y="1276"/>
                  <a:pt x="890" y="1284"/>
                </a:cubicBezTo>
                <a:cubicBezTo>
                  <a:pt x="841" y="1268"/>
                  <a:pt x="867" y="1274"/>
                  <a:pt x="812" y="1266"/>
                </a:cubicBezTo>
                <a:cubicBezTo>
                  <a:pt x="801" y="1250"/>
                  <a:pt x="788" y="1212"/>
                  <a:pt x="788" y="1212"/>
                </a:cubicBezTo>
                <a:cubicBezTo>
                  <a:pt x="746" y="1226"/>
                  <a:pt x="786" y="1243"/>
                  <a:pt x="746" y="1230"/>
                </a:cubicBezTo>
                <a:cubicBezTo>
                  <a:pt x="734" y="1234"/>
                  <a:pt x="721" y="1249"/>
                  <a:pt x="710" y="1242"/>
                </a:cubicBezTo>
                <a:cubicBezTo>
                  <a:pt x="698" y="1234"/>
                  <a:pt x="674" y="1218"/>
                  <a:pt x="674" y="1218"/>
                </a:cubicBezTo>
                <a:cubicBezTo>
                  <a:pt x="662" y="1200"/>
                  <a:pt x="656" y="1182"/>
                  <a:pt x="644" y="1164"/>
                </a:cubicBezTo>
                <a:cubicBezTo>
                  <a:pt x="650" y="1160"/>
                  <a:pt x="655" y="1153"/>
                  <a:pt x="662" y="1152"/>
                </a:cubicBezTo>
                <a:cubicBezTo>
                  <a:pt x="668" y="1151"/>
                  <a:pt x="684" y="1154"/>
                  <a:pt x="680" y="1158"/>
                </a:cubicBezTo>
                <a:cubicBezTo>
                  <a:pt x="671" y="1167"/>
                  <a:pt x="644" y="1170"/>
                  <a:pt x="644" y="1170"/>
                </a:cubicBezTo>
                <a:cubicBezTo>
                  <a:pt x="622" y="1155"/>
                  <a:pt x="627" y="1142"/>
                  <a:pt x="602" y="1134"/>
                </a:cubicBezTo>
                <a:cubicBezTo>
                  <a:pt x="598" y="1128"/>
                  <a:pt x="593" y="1123"/>
                  <a:pt x="590" y="1116"/>
                </a:cubicBezTo>
                <a:cubicBezTo>
                  <a:pt x="585" y="1104"/>
                  <a:pt x="590" y="1084"/>
                  <a:pt x="578" y="1080"/>
                </a:cubicBezTo>
                <a:cubicBezTo>
                  <a:pt x="566" y="1076"/>
                  <a:pt x="542" y="1068"/>
                  <a:pt x="542" y="1068"/>
                </a:cubicBezTo>
                <a:cubicBezTo>
                  <a:pt x="534" y="1044"/>
                  <a:pt x="527" y="1034"/>
                  <a:pt x="506" y="1020"/>
                </a:cubicBezTo>
                <a:cubicBezTo>
                  <a:pt x="500" y="1022"/>
                  <a:pt x="491" y="1032"/>
                  <a:pt x="488" y="1026"/>
                </a:cubicBezTo>
                <a:cubicBezTo>
                  <a:pt x="485" y="1020"/>
                  <a:pt x="499" y="1015"/>
                  <a:pt x="500" y="1008"/>
                </a:cubicBezTo>
                <a:cubicBezTo>
                  <a:pt x="503" y="984"/>
                  <a:pt x="482" y="949"/>
                  <a:pt x="476" y="924"/>
                </a:cubicBezTo>
                <a:cubicBezTo>
                  <a:pt x="487" y="890"/>
                  <a:pt x="507" y="907"/>
                  <a:pt x="536" y="888"/>
                </a:cubicBezTo>
                <a:cubicBezTo>
                  <a:pt x="542" y="870"/>
                  <a:pt x="548" y="852"/>
                  <a:pt x="554" y="834"/>
                </a:cubicBezTo>
                <a:cubicBezTo>
                  <a:pt x="556" y="828"/>
                  <a:pt x="560" y="816"/>
                  <a:pt x="560" y="816"/>
                </a:cubicBezTo>
                <a:cubicBezTo>
                  <a:pt x="542" y="761"/>
                  <a:pt x="480" y="751"/>
                  <a:pt x="428" y="744"/>
                </a:cubicBezTo>
                <a:cubicBezTo>
                  <a:pt x="422" y="742"/>
                  <a:pt x="414" y="742"/>
                  <a:pt x="410" y="738"/>
                </a:cubicBezTo>
                <a:cubicBezTo>
                  <a:pt x="406" y="734"/>
                  <a:pt x="410" y="722"/>
                  <a:pt x="404" y="720"/>
                </a:cubicBezTo>
                <a:cubicBezTo>
                  <a:pt x="396" y="717"/>
                  <a:pt x="388" y="724"/>
                  <a:pt x="380" y="726"/>
                </a:cubicBezTo>
                <a:cubicBezTo>
                  <a:pt x="339" y="738"/>
                  <a:pt x="391" y="727"/>
                  <a:pt x="326" y="738"/>
                </a:cubicBezTo>
                <a:cubicBezTo>
                  <a:pt x="287" y="725"/>
                  <a:pt x="299" y="702"/>
                  <a:pt x="326" y="684"/>
                </a:cubicBezTo>
                <a:cubicBezTo>
                  <a:pt x="328" y="678"/>
                  <a:pt x="338" y="667"/>
                  <a:pt x="332" y="666"/>
                </a:cubicBezTo>
                <a:cubicBezTo>
                  <a:pt x="320" y="664"/>
                  <a:pt x="308" y="674"/>
                  <a:pt x="296" y="678"/>
                </a:cubicBezTo>
                <a:cubicBezTo>
                  <a:pt x="281" y="683"/>
                  <a:pt x="264" y="682"/>
                  <a:pt x="248" y="684"/>
                </a:cubicBezTo>
                <a:cubicBezTo>
                  <a:pt x="233" y="707"/>
                  <a:pt x="235" y="723"/>
                  <a:pt x="212" y="738"/>
                </a:cubicBezTo>
                <a:cubicBezTo>
                  <a:pt x="198" y="717"/>
                  <a:pt x="201" y="704"/>
                  <a:pt x="176" y="696"/>
                </a:cubicBezTo>
                <a:cubicBezTo>
                  <a:pt x="172" y="690"/>
                  <a:pt x="171" y="677"/>
                  <a:pt x="164" y="678"/>
                </a:cubicBezTo>
                <a:cubicBezTo>
                  <a:pt x="154" y="679"/>
                  <a:pt x="89" y="728"/>
                  <a:pt x="74" y="738"/>
                </a:cubicBezTo>
                <a:cubicBezTo>
                  <a:pt x="57" y="749"/>
                  <a:pt x="20" y="768"/>
                  <a:pt x="20" y="768"/>
                </a:cubicBezTo>
                <a:cubicBezTo>
                  <a:pt x="14" y="766"/>
                  <a:pt x="3" y="768"/>
                  <a:pt x="2" y="762"/>
                </a:cubicBezTo>
                <a:cubicBezTo>
                  <a:pt x="0" y="749"/>
                  <a:pt x="10" y="738"/>
                  <a:pt x="14" y="726"/>
                </a:cubicBezTo>
                <a:cubicBezTo>
                  <a:pt x="16" y="720"/>
                  <a:pt x="20" y="708"/>
                  <a:pt x="20" y="708"/>
                </a:cubicBezTo>
                <a:cubicBezTo>
                  <a:pt x="2" y="682"/>
                  <a:pt x="7" y="683"/>
                  <a:pt x="14" y="720"/>
                </a:cubicBezTo>
                <a:close/>
              </a:path>
            </a:pathLst>
          </a:custGeom>
          <a:solidFill>
            <a:srgbClr val="9900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40" name="Text Box 30"/>
          <p:cNvSpPr txBox="1">
            <a:spLocks noChangeArrowheads="1"/>
          </p:cNvSpPr>
          <p:nvPr/>
        </p:nvSpPr>
        <p:spPr bwMode="auto">
          <a:xfrm>
            <a:off x="4983164" y="1855789"/>
            <a:ext cx="15716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Mongol Empire</a:t>
            </a:r>
          </a:p>
        </p:txBody>
      </p:sp>
      <p:sp>
        <p:nvSpPr>
          <p:cNvPr id="38941" name="Text Box 31"/>
          <p:cNvSpPr txBox="1">
            <a:spLocks noChangeArrowheads="1"/>
          </p:cNvSpPr>
          <p:nvPr/>
        </p:nvSpPr>
        <p:spPr bwMode="auto">
          <a:xfrm>
            <a:off x="4311651" y="1185864"/>
            <a:ext cx="7461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Russia</a:t>
            </a:r>
          </a:p>
        </p:txBody>
      </p:sp>
      <p:sp>
        <p:nvSpPr>
          <p:cNvPr id="38942" name="Text Box 32"/>
          <p:cNvSpPr txBox="1">
            <a:spLocks noChangeArrowheads="1"/>
          </p:cNvSpPr>
          <p:nvPr/>
        </p:nvSpPr>
        <p:spPr bwMode="auto">
          <a:xfrm>
            <a:off x="7007225" y="2630488"/>
            <a:ext cx="896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Sung China</a:t>
            </a:r>
          </a:p>
        </p:txBody>
      </p:sp>
      <p:sp>
        <p:nvSpPr>
          <p:cNvPr id="38943" name="Text Box 33"/>
          <p:cNvSpPr txBox="1">
            <a:spLocks noChangeArrowheads="1"/>
          </p:cNvSpPr>
          <p:nvPr/>
        </p:nvSpPr>
        <p:spPr bwMode="auto">
          <a:xfrm>
            <a:off x="7831138" y="2330451"/>
            <a:ext cx="8239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Koryo</a:t>
            </a:r>
          </a:p>
        </p:txBody>
      </p:sp>
      <p:sp>
        <p:nvSpPr>
          <p:cNvPr id="38944" name="Text Box 34"/>
          <p:cNvSpPr txBox="1">
            <a:spLocks noChangeArrowheads="1"/>
          </p:cNvSpPr>
          <p:nvPr/>
        </p:nvSpPr>
        <p:spPr bwMode="auto">
          <a:xfrm>
            <a:off x="8129589" y="2644775"/>
            <a:ext cx="11969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Kamakura Japan</a:t>
            </a:r>
          </a:p>
        </p:txBody>
      </p:sp>
      <p:sp>
        <p:nvSpPr>
          <p:cNvPr id="38945" name="Text Box 36"/>
          <p:cNvSpPr txBox="1">
            <a:spLocks noChangeArrowheads="1"/>
          </p:cNvSpPr>
          <p:nvPr/>
        </p:nvSpPr>
        <p:spPr bwMode="auto">
          <a:xfrm>
            <a:off x="5657851" y="2892425"/>
            <a:ext cx="9763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Delhi Sultanate</a:t>
            </a:r>
          </a:p>
        </p:txBody>
      </p:sp>
      <p:sp>
        <p:nvSpPr>
          <p:cNvPr id="38946" name="Text Box 37"/>
          <p:cNvSpPr txBox="1">
            <a:spLocks noChangeArrowheads="1"/>
          </p:cNvSpPr>
          <p:nvPr/>
        </p:nvSpPr>
        <p:spPr bwMode="auto">
          <a:xfrm>
            <a:off x="2438400" y="1039813"/>
            <a:ext cx="12715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Scandanavian Kingdoms</a:t>
            </a:r>
          </a:p>
        </p:txBody>
      </p:sp>
      <p:sp>
        <p:nvSpPr>
          <p:cNvPr id="38947" name="Text Box 38"/>
          <p:cNvSpPr txBox="1">
            <a:spLocks noChangeArrowheads="1"/>
          </p:cNvSpPr>
          <p:nvPr/>
        </p:nvSpPr>
        <p:spPr bwMode="auto">
          <a:xfrm>
            <a:off x="2365376" y="3187700"/>
            <a:ext cx="6699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Mali</a:t>
            </a:r>
          </a:p>
        </p:txBody>
      </p:sp>
      <p:sp>
        <p:nvSpPr>
          <p:cNvPr id="38948" name="Text Box 39"/>
          <p:cNvSpPr txBox="1">
            <a:spLocks noChangeArrowheads="1"/>
          </p:cNvSpPr>
          <p:nvPr/>
        </p:nvSpPr>
        <p:spPr bwMode="auto">
          <a:xfrm>
            <a:off x="3113089" y="4595814"/>
            <a:ext cx="11207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Zimbabwe</a:t>
            </a:r>
          </a:p>
        </p:txBody>
      </p:sp>
      <p:sp>
        <p:nvSpPr>
          <p:cNvPr id="38949" name="Text Box 40"/>
          <p:cNvSpPr txBox="1">
            <a:spLocks noChangeArrowheads="1"/>
          </p:cNvSpPr>
          <p:nvPr/>
        </p:nvSpPr>
        <p:spPr bwMode="auto">
          <a:xfrm>
            <a:off x="3186113" y="3709989"/>
            <a:ext cx="6731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Benin</a:t>
            </a:r>
          </a:p>
        </p:txBody>
      </p:sp>
      <p:sp>
        <p:nvSpPr>
          <p:cNvPr id="38950" name="Text Box 41"/>
          <p:cNvSpPr txBox="1">
            <a:spLocks noChangeArrowheads="1"/>
          </p:cNvSpPr>
          <p:nvPr/>
        </p:nvSpPr>
        <p:spPr bwMode="auto">
          <a:xfrm>
            <a:off x="2587626" y="3557589"/>
            <a:ext cx="5953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Oyo</a:t>
            </a:r>
          </a:p>
        </p:txBody>
      </p:sp>
      <p:sp>
        <p:nvSpPr>
          <p:cNvPr id="38951" name="Text Box 42"/>
          <p:cNvSpPr txBox="1">
            <a:spLocks noChangeArrowheads="1"/>
          </p:cNvSpPr>
          <p:nvPr/>
        </p:nvSpPr>
        <p:spPr bwMode="auto">
          <a:xfrm>
            <a:off x="2214564" y="1928814"/>
            <a:ext cx="8223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France</a:t>
            </a:r>
          </a:p>
        </p:txBody>
      </p:sp>
      <p:sp>
        <p:nvSpPr>
          <p:cNvPr id="38952" name="Freeform 43"/>
          <p:cNvSpPr>
            <a:spLocks/>
          </p:cNvSpPr>
          <p:nvPr/>
        </p:nvSpPr>
        <p:spPr bwMode="auto">
          <a:xfrm>
            <a:off x="1981201" y="1044576"/>
            <a:ext cx="434975" cy="169863"/>
          </a:xfrm>
          <a:custGeom>
            <a:avLst/>
            <a:gdLst>
              <a:gd name="T0" fmla="*/ 2147483646 w 280"/>
              <a:gd name="T1" fmla="*/ 2147483646 h 110"/>
              <a:gd name="T2" fmla="*/ 2147483646 w 280"/>
              <a:gd name="T3" fmla="*/ 2147483646 h 110"/>
              <a:gd name="T4" fmla="*/ 2147483646 w 280"/>
              <a:gd name="T5" fmla="*/ 2147483646 h 110"/>
              <a:gd name="T6" fmla="*/ 2147483646 w 280"/>
              <a:gd name="T7" fmla="*/ 2147483646 h 110"/>
              <a:gd name="T8" fmla="*/ 2147483646 w 280"/>
              <a:gd name="T9" fmla="*/ 2147483646 h 110"/>
              <a:gd name="T10" fmla="*/ 2147483646 w 280"/>
              <a:gd name="T11" fmla="*/ 2147483646 h 110"/>
              <a:gd name="T12" fmla="*/ 2147483646 w 280"/>
              <a:gd name="T13" fmla="*/ 2147483646 h 110"/>
              <a:gd name="T14" fmla="*/ 2147483646 w 280"/>
              <a:gd name="T15" fmla="*/ 2147483646 h 110"/>
              <a:gd name="T16" fmla="*/ 2147483646 w 280"/>
              <a:gd name="T17" fmla="*/ 2147483646 h 110"/>
              <a:gd name="T18" fmla="*/ 2147483646 w 280"/>
              <a:gd name="T19" fmla="*/ 2147483646 h 110"/>
              <a:gd name="T20" fmla="*/ 2147483646 w 280"/>
              <a:gd name="T21" fmla="*/ 2147483646 h 110"/>
              <a:gd name="T22" fmla="*/ 2147483646 w 280"/>
              <a:gd name="T23" fmla="*/ 2147483646 h 110"/>
              <a:gd name="T24" fmla="*/ 2147483646 w 280"/>
              <a:gd name="T25" fmla="*/ 2147483646 h 1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0" h="110">
                <a:moveTo>
                  <a:pt x="190" y="8"/>
                </a:moveTo>
                <a:cubicBezTo>
                  <a:pt x="174" y="19"/>
                  <a:pt x="136" y="32"/>
                  <a:pt x="136" y="32"/>
                </a:cubicBezTo>
                <a:cubicBezTo>
                  <a:pt x="112" y="16"/>
                  <a:pt x="107" y="9"/>
                  <a:pt x="82" y="26"/>
                </a:cubicBezTo>
                <a:cubicBezTo>
                  <a:pt x="58" y="62"/>
                  <a:pt x="60" y="33"/>
                  <a:pt x="52" y="8"/>
                </a:cubicBezTo>
                <a:cubicBezTo>
                  <a:pt x="5" y="16"/>
                  <a:pt x="0" y="18"/>
                  <a:pt x="40" y="44"/>
                </a:cubicBezTo>
                <a:cubicBezTo>
                  <a:pt x="2" y="69"/>
                  <a:pt x="30" y="43"/>
                  <a:pt x="40" y="68"/>
                </a:cubicBezTo>
                <a:cubicBezTo>
                  <a:pt x="42" y="74"/>
                  <a:pt x="36" y="80"/>
                  <a:pt x="34" y="86"/>
                </a:cubicBezTo>
                <a:cubicBezTo>
                  <a:pt x="54" y="99"/>
                  <a:pt x="72" y="103"/>
                  <a:pt x="94" y="110"/>
                </a:cubicBezTo>
                <a:cubicBezTo>
                  <a:pt x="134" y="103"/>
                  <a:pt x="166" y="96"/>
                  <a:pt x="208" y="92"/>
                </a:cubicBezTo>
                <a:cubicBezTo>
                  <a:pt x="234" y="83"/>
                  <a:pt x="254" y="71"/>
                  <a:pt x="280" y="62"/>
                </a:cubicBezTo>
                <a:cubicBezTo>
                  <a:pt x="272" y="38"/>
                  <a:pt x="262" y="34"/>
                  <a:pt x="238" y="26"/>
                </a:cubicBezTo>
                <a:cubicBezTo>
                  <a:pt x="236" y="20"/>
                  <a:pt x="238" y="9"/>
                  <a:pt x="232" y="8"/>
                </a:cubicBezTo>
                <a:cubicBezTo>
                  <a:pt x="196" y="0"/>
                  <a:pt x="170" y="28"/>
                  <a:pt x="190" y="8"/>
                </a:cubicBezTo>
                <a:close/>
              </a:path>
            </a:pathLst>
          </a:custGeom>
          <a:solidFill>
            <a:srgbClr val="00006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53" name="Text Box 44"/>
          <p:cNvSpPr txBox="1">
            <a:spLocks noChangeArrowheads="1"/>
          </p:cNvSpPr>
          <p:nvPr/>
        </p:nvSpPr>
        <p:spPr bwMode="auto">
          <a:xfrm>
            <a:off x="4384675" y="3486151"/>
            <a:ext cx="8255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Ethiopia</a:t>
            </a:r>
          </a:p>
        </p:txBody>
      </p:sp>
      <p:sp>
        <p:nvSpPr>
          <p:cNvPr id="38954" name="Text Box 45"/>
          <p:cNvSpPr txBox="1">
            <a:spLocks noChangeArrowheads="1"/>
          </p:cNvSpPr>
          <p:nvPr/>
        </p:nvSpPr>
        <p:spPr bwMode="auto">
          <a:xfrm>
            <a:off x="3708401" y="2744788"/>
            <a:ext cx="10509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Ayyubid Caliphate</a:t>
            </a:r>
          </a:p>
        </p:txBody>
      </p:sp>
      <p:sp>
        <p:nvSpPr>
          <p:cNvPr id="38955" name="Text Box 46"/>
          <p:cNvSpPr txBox="1">
            <a:spLocks noChangeArrowheads="1"/>
          </p:cNvSpPr>
          <p:nvPr/>
        </p:nvSpPr>
        <p:spPr bwMode="auto">
          <a:xfrm>
            <a:off x="2886075" y="2554288"/>
            <a:ext cx="10477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Almohad Caliphate</a:t>
            </a:r>
          </a:p>
        </p:txBody>
      </p:sp>
      <p:sp>
        <p:nvSpPr>
          <p:cNvPr id="38956" name="Text Box 47"/>
          <p:cNvSpPr txBox="1">
            <a:spLocks noChangeArrowheads="1"/>
          </p:cNvSpPr>
          <p:nvPr/>
        </p:nvSpPr>
        <p:spPr bwMode="auto">
          <a:xfrm>
            <a:off x="3560764" y="1706564"/>
            <a:ext cx="75088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Poland</a:t>
            </a:r>
          </a:p>
        </p:txBody>
      </p:sp>
      <p:sp>
        <p:nvSpPr>
          <p:cNvPr id="38957" name="Text Box 48"/>
          <p:cNvSpPr txBox="1">
            <a:spLocks noChangeArrowheads="1"/>
          </p:cNvSpPr>
          <p:nvPr/>
        </p:nvSpPr>
        <p:spPr bwMode="auto">
          <a:xfrm>
            <a:off x="4160839" y="2298701"/>
            <a:ext cx="7461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Rum</a:t>
            </a:r>
          </a:p>
        </p:txBody>
      </p:sp>
      <p:sp>
        <p:nvSpPr>
          <p:cNvPr id="38958" name="Text Box 49"/>
          <p:cNvSpPr txBox="1">
            <a:spLocks noChangeArrowheads="1"/>
          </p:cNvSpPr>
          <p:nvPr/>
        </p:nvSpPr>
        <p:spPr bwMode="auto">
          <a:xfrm>
            <a:off x="3035301" y="1833564"/>
            <a:ext cx="8239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H.R.E.</a:t>
            </a:r>
          </a:p>
        </p:txBody>
      </p:sp>
      <p:sp>
        <p:nvSpPr>
          <p:cNvPr id="38959" name="Text Box 50"/>
          <p:cNvSpPr txBox="1">
            <a:spLocks noChangeArrowheads="1"/>
          </p:cNvSpPr>
          <p:nvPr/>
        </p:nvSpPr>
        <p:spPr bwMode="auto">
          <a:xfrm>
            <a:off x="3414713" y="2079626"/>
            <a:ext cx="9715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Hungary</a:t>
            </a:r>
          </a:p>
        </p:txBody>
      </p:sp>
      <p:sp>
        <p:nvSpPr>
          <p:cNvPr id="38960" name="Freeform 51"/>
          <p:cNvSpPr>
            <a:spLocks/>
          </p:cNvSpPr>
          <p:nvPr/>
        </p:nvSpPr>
        <p:spPr bwMode="auto">
          <a:xfrm>
            <a:off x="2592388" y="1635126"/>
            <a:ext cx="423862" cy="334963"/>
          </a:xfrm>
          <a:custGeom>
            <a:avLst/>
            <a:gdLst>
              <a:gd name="T0" fmla="*/ 2147483646 w 271"/>
              <a:gd name="T1" fmla="*/ 2147483646 h 218"/>
              <a:gd name="T2" fmla="*/ 2147483646 w 271"/>
              <a:gd name="T3" fmla="*/ 2147483646 h 218"/>
              <a:gd name="T4" fmla="*/ 2147483646 w 271"/>
              <a:gd name="T5" fmla="*/ 2147483646 h 218"/>
              <a:gd name="T6" fmla="*/ 2147483646 w 271"/>
              <a:gd name="T7" fmla="*/ 2147483646 h 218"/>
              <a:gd name="T8" fmla="*/ 2147483646 w 271"/>
              <a:gd name="T9" fmla="*/ 2147483646 h 218"/>
              <a:gd name="T10" fmla="*/ 2147483646 w 271"/>
              <a:gd name="T11" fmla="*/ 2147483646 h 218"/>
              <a:gd name="T12" fmla="*/ 2147483646 w 271"/>
              <a:gd name="T13" fmla="*/ 2147483646 h 218"/>
              <a:gd name="T14" fmla="*/ 2147483646 w 271"/>
              <a:gd name="T15" fmla="*/ 2147483646 h 218"/>
              <a:gd name="T16" fmla="*/ 2147483646 w 271"/>
              <a:gd name="T17" fmla="*/ 2147483646 h 218"/>
              <a:gd name="T18" fmla="*/ 2147483646 w 271"/>
              <a:gd name="T19" fmla="*/ 2147483646 h 218"/>
              <a:gd name="T20" fmla="*/ 2147483646 w 271"/>
              <a:gd name="T21" fmla="*/ 2147483646 h 218"/>
              <a:gd name="T22" fmla="*/ 2147483646 w 271"/>
              <a:gd name="T23" fmla="*/ 2147483646 h 218"/>
              <a:gd name="T24" fmla="*/ 2147483646 w 271"/>
              <a:gd name="T25" fmla="*/ 2147483646 h 218"/>
              <a:gd name="T26" fmla="*/ 2147483646 w 271"/>
              <a:gd name="T27" fmla="*/ 2147483646 h 218"/>
              <a:gd name="T28" fmla="*/ 2147483646 w 271"/>
              <a:gd name="T29" fmla="*/ 2147483646 h 218"/>
              <a:gd name="T30" fmla="*/ 2147483646 w 271"/>
              <a:gd name="T31" fmla="*/ 2147483646 h 218"/>
              <a:gd name="T32" fmla="*/ 2147483646 w 271"/>
              <a:gd name="T33" fmla="*/ 2147483646 h 218"/>
              <a:gd name="T34" fmla="*/ 2147483646 w 271"/>
              <a:gd name="T35" fmla="*/ 2147483646 h 218"/>
              <a:gd name="T36" fmla="*/ 2147483646 w 271"/>
              <a:gd name="T37" fmla="*/ 2147483646 h 218"/>
              <a:gd name="T38" fmla="*/ 2147483646 w 271"/>
              <a:gd name="T39" fmla="*/ 2147483646 h 218"/>
              <a:gd name="T40" fmla="*/ 2147483646 w 271"/>
              <a:gd name="T41" fmla="*/ 2147483646 h 218"/>
              <a:gd name="T42" fmla="*/ 2147483646 w 271"/>
              <a:gd name="T43" fmla="*/ 2147483646 h 218"/>
              <a:gd name="T44" fmla="*/ 2147483646 w 271"/>
              <a:gd name="T45" fmla="*/ 2147483646 h 218"/>
              <a:gd name="T46" fmla="*/ 2147483646 w 271"/>
              <a:gd name="T47" fmla="*/ 2147483646 h 218"/>
              <a:gd name="T48" fmla="*/ 2147483646 w 271"/>
              <a:gd name="T49" fmla="*/ 2147483646 h 218"/>
              <a:gd name="T50" fmla="*/ 2147483646 w 271"/>
              <a:gd name="T51" fmla="*/ 2147483646 h 218"/>
              <a:gd name="T52" fmla="*/ 2147483646 w 271"/>
              <a:gd name="T53" fmla="*/ 2147483646 h 218"/>
              <a:gd name="T54" fmla="*/ 2147483646 w 271"/>
              <a:gd name="T55" fmla="*/ 2147483646 h 218"/>
              <a:gd name="T56" fmla="*/ 2147483646 w 271"/>
              <a:gd name="T57" fmla="*/ 2147483646 h 218"/>
              <a:gd name="T58" fmla="*/ 2147483646 w 271"/>
              <a:gd name="T59" fmla="*/ 2147483646 h 218"/>
              <a:gd name="T60" fmla="*/ 2147483646 w 271"/>
              <a:gd name="T61" fmla="*/ 2147483646 h 2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71" h="218">
                <a:moveTo>
                  <a:pt x="116" y="47"/>
                </a:moveTo>
                <a:cubicBezTo>
                  <a:pt x="128" y="45"/>
                  <a:pt x="140" y="44"/>
                  <a:pt x="152" y="41"/>
                </a:cubicBezTo>
                <a:cubicBezTo>
                  <a:pt x="158" y="40"/>
                  <a:pt x="164" y="33"/>
                  <a:pt x="170" y="35"/>
                </a:cubicBezTo>
                <a:cubicBezTo>
                  <a:pt x="177" y="38"/>
                  <a:pt x="176" y="48"/>
                  <a:pt x="182" y="53"/>
                </a:cubicBezTo>
                <a:cubicBezTo>
                  <a:pt x="187" y="57"/>
                  <a:pt x="194" y="57"/>
                  <a:pt x="200" y="59"/>
                </a:cubicBezTo>
                <a:cubicBezTo>
                  <a:pt x="209" y="86"/>
                  <a:pt x="221" y="88"/>
                  <a:pt x="248" y="95"/>
                </a:cubicBezTo>
                <a:cubicBezTo>
                  <a:pt x="252" y="107"/>
                  <a:pt x="256" y="119"/>
                  <a:pt x="260" y="131"/>
                </a:cubicBezTo>
                <a:cubicBezTo>
                  <a:pt x="271" y="165"/>
                  <a:pt x="233" y="166"/>
                  <a:pt x="218" y="173"/>
                </a:cubicBezTo>
                <a:cubicBezTo>
                  <a:pt x="165" y="200"/>
                  <a:pt x="258" y="180"/>
                  <a:pt x="128" y="191"/>
                </a:cubicBezTo>
                <a:cubicBezTo>
                  <a:pt x="121" y="196"/>
                  <a:pt x="97" y="218"/>
                  <a:pt x="86" y="197"/>
                </a:cubicBezTo>
                <a:cubicBezTo>
                  <a:pt x="79" y="182"/>
                  <a:pt x="126" y="164"/>
                  <a:pt x="134" y="161"/>
                </a:cubicBezTo>
                <a:cubicBezTo>
                  <a:pt x="130" y="155"/>
                  <a:pt x="128" y="147"/>
                  <a:pt x="122" y="143"/>
                </a:cubicBezTo>
                <a:cubicBezTo>
                  <a:pt x="101" y="129"/>
                  <a:pt x="83" y="147"/>
                  <a:pt x="116" y="125"/>
                </a:cubicBezTo>
                <a:cubicBezTo>
                  <a:pt x="104" y="75"/>
                  <a:pt x="107" y="122"/>
                  <a:pt x="128" y="89"/>
                </a:cubicBezTo>
                <a:cubicBezTo>
                  <a:pt x="135" y="78"/>
                  <a:pt x="152" y="49"/>
                  <a:pt x="140" y="53"/>
                </a:cubicBezTo>
                <a:cubicBezTo>
                  <a:pt x="128" y="57"/>
                  <a:pt x="116" y="61"/>
                  <a:pt x="104" y="65"/>
                </a:cubicBezTo>
                <a:cubicBezTo>
                  <a:pt x="98" y="67"/>
                  <a:pt x="86" y="71"/>
                  <a:pt x="86" y="71"/>
                </a:cubicBezTo>
                <a:cubicBezTo>
                  <a:pt x="80" y="69"/>
                  <a:pt x="73" y="69"/>
                  <a:pt x="68" y="65"/>
                </a:cubicBezTo>
                <a:cubicBezTo>
                  <a:pt x="62" y="60"/>
                  <a:pt x="63" y="47"/>
                  <a:pt x="56" y="47"/>
                </a:cubicBezTo>
                <a:cubicBezTo>
                  <a:pt x="49" y="47"/>
                  <a:pt x="49" y="60"/>
                  <a:pt x="44" y="65"/>
                </a:cubicBezTo>
                <a:cubicBezTo>
                  <a:pt x="39" y="70"/>
                  <a:pt x="32" y="73"/>
                  <a:pt x="26" y="77"/>
                </a:cubicBezTo>
                <a:cubicBezTo>
                  <a:pt x="15" y="109"/>
                  <a:pt x="0" y="124"/>
                  <a:pt x="38" y="137"/>
                </a:cubicBezTo>
                <a:cubicBezTo>
                  <a:pt x="68" y="127"/>
                  <a:pt x="54" y="137"/>
                  <a:pt x="68" y="95"/>
                </a:cubicBezTo>
                <a:cubicBezTo>
                  <a:pt x="70" y="89"/>
                  <a:pt x="74" y="77"/>
                  <a:pt x="74" y="77"/>
                </a:cubicBezTo>
                <a:cubicBezTo>
                  <a:pt x="67" y="56"/>
                  <a:pt x="64" y="63"/>
                  <a:pt x="74" y="53"/>
                </a:cubicBezTo>
                <a:cubicBezTo>
                  <a:pt x="88" y="51"/>
                  <a:pt x="116" y="33"/>
                  <a:pt x="116" y="47"/>
                </a:cubicBezTo>
                <a:cubicBezTo>
                  <a:pt x="116" y="62"/>
                  <a:pt x="85" y="54"/>
                  <a:pt x="74" y="65"/>
                </a:cubicBezTo>
                <a:cubicBezTo>
                  <a:pt x="70" y="69"/>
                  <a:pt x="80" y="83"/>
                  <a:pt x="80" y="83"/>
                </a:cubicBezTo>
                <a:cubicBezTo>
                  <a:pt x="163" y="0"/>
                  <a:pt x="107" y="66"/>
                  <a:pt x="86" y="59"/>
                </a:cubicBezTo>
                <a:cubicBezTo>
                  <a:pt x="79" y="57"/>
                  <a:pt x="94" y="47"/>
                  <a:pt x="98" y="41"/>
                </a:cubicBezTo>
                <a:cubicBezTo>
                  <a:pt x="119" y="48"/>
                  <a:pt x="146" y="49"/>
                  <a:pt x="146" y="77"/>
                </a:cubicBezTo>
              </a:path>
            </a:pathLst>
          </a:custGeom>
          <a:solidFill>
            <a:srgbClr val="FF00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61" name="Text Box 52"/>
          <p:cNvSpPr txBox="1">
            <a:spLocks noChangeArrowheads="1"/>
          </p:cNvSpPr>
          <p:nvPr/>
        </p:nvSpPr>
        <p:spPr bwMode="auto">
          <a:xfrm>
            <a:off x="1992313" y="1484314"/>
            <a:ext cx="895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England</a:t>
            </a:r>
          </a:p>
        </p:txBody>
      </p:sp>
      <p:sp>
        <p:nvSpPr>
          <p:cNvPr id="38962" name="Text Box 53"/>
          <p:cNvSpPr txBox="1">
            <a:spLocks noChangeArrowheads="1"/>
          </p:cNvSpPr>
          <p:nvPr/>
        </p:nvSpPr>
        <p:spPr bwMode="auto">
          <a:xfrm>
            <a:off x="2138364" y="2435225"/>
            <a:ext cx="8985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Portugal</a:t>
            </a:r>
          </a:p>
        </p:txBody>
      </p:sp>
      <p:sp>
        <p:nvSpPr>
          <p:cNvPr id="38963" name="Text Box 54"/>
          <p:cNvSpPr txBox="1">
            <a:spLocks noChangeArrowheads="1"/>
          </p:cNvSpPr>
          <p:nvPr/>
        </p:nvSpPr>
        <p:spPr bwMode="auto">
          <a:xfrm>
            <a:off x="2138363" y="2106614"/>
            <a:ext cx="6715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Spain</a:t>
            </a:r>
          </a:p>
        </p:txBody>
      </p:sp>
      <p:sp>
        <p:nvSpPr>
          <p:cNvPr id="147511" name="Text Box 55"/>
          <p:cNvSpPr txBox="1">
            <a:spLocks noChangeArrowheads="1"/>
          </p:cNvSpPr>
          <p:nvPr/>
        </p:nvSpPr>
        <p:spPr bwMode="auto">
          <a:xfrm>
            <a:off x="1981200" y="4848226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2800" b="1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800" b="1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1237 CE</a:t>
            </a:r>
          </a:p>
        </p:txBody>
      </p:sp>
      <p:sp>
        <p:nvSpPr>
          <p:cNvPr id="38965" name="Text Box 56"/>
          <p:cNvSpPr txBox="1">
            <a:spLocks noChangeArrowheads="1"/>
          </p:cNvSpPr>
          <p:nvPr/>
        </p:nvSpPr>
        <p:spPr bwMode="auto">
          <a:xfrm>
            <a:off x="6934200" y="3352800"/>
            <a:ext cx="7175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Angkor</a:t>
            </a:r>
          </a:p>
        </p:txBody>
      </p:sp>
    </p:spTree>
    <p:extLst>
      <p:ext uri="{BB962C8B-B14F-4D97-AF65-F5344CB8AC3E}">
        <p14:creationId xmlns:p14="http://schemas.microsoft.com/office/powerpoint/2010/main" val="88661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7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5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webserver.sms.org/intranet/classes/history/worldhist/maps/web/islam1100s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964" y="190027"/>
            <a:ext cx="8616072" cy="646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7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1260" y="175098"/>
            <a:ext cx="7529208" cy="6498076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Christians had been going to the Holy Land for centuries for pilgrimage, and Muslims had never interfered </a:t>
            </a:r>
          </a:p>
          <a:p>
            <a:pPr marL="0" indent="0">
              <a:buNone/>
            </a:pPr>
            <a:endParaRPr lang="en-US" sz="3600" dirty="0" smtClean="0">
              <a:solidFill>
                <a:srgbClr val="FF0000"/>
              </a:solidFill>
            </a:endParaRPr>
          </a:p>
          <a:p>
            <a:r>
              <a:rPr lang="en-US" sz="3600" dirty="0" smtClean="0">
                <a:solidFill>
                  <a:srgbClr val="002060"/>
                </a:solidFill>
              </a:rPr>
              <a:t>1009: Egyptian caliph Al-Hakim burnt the Church of the Holy Sepulcher. Many Christians believe this is where Jesus was crucified, buried, and rose again from the dead. But, by 1048 it was re-built. </a:t>
            </a:r>
          </a:p>
          <a:p>
            <a:pPr marL="0" indent="0">
              <a:buNone/>
            </a:pPr>
            <a:endParaRPr lang="en-US" sz="3600" dirty="0" smtClean="0">
              <a:solidFill>
                <a:srgbClr val="002060"/>
              </a:solidFill>
            </a:endParaRPr>
          </a:p>
          <a:p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Turks take control of Jerusalem</a:t>
            </a:r>
          </a:p>
          <a:p>
            <a:endParaRPr lang="en-US" sz="3200" dirty="0" smtClean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15" y="1381327"/>
            <a:ext cx="3909430" cy="479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63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72374" y="83075"/>
            <a:ext cx="4844375" cy="6400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rgbClr val="C00000"/>
                </a:solidFill>
              </a:rPr>
              <a:t>Byzantine Emperor Alexius I asks Pope Urban II for help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1095: Pope Urban II makes a call for a “holy” war.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 smtClean="0">
                <a:solidFill>
                  <a:schemeClr val="accent4">
                    <a:lumMod val="75000"/>
                  </a:schemeClr>
                </a:solidFill>
              </a:rPr>
              <a:t>Pope Urban II’s call stimulates Europeans to begin travel to Jerusalem.</a:t>
            </a:r>
            <a:endParaRPr lang="en-US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" name="Picture 4" descr="250px-CouncilofClermo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749" y="83075"/>
            <a:ext cx="6898533" cy="677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42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247" y="345669"/>
            <a:ext cx="10515600" cy="1325563"/>
          </a:xfrm>
        </p:spPr>
        <p:txBody>
          <a:bodyPr/>
          <a:lstStyle/>
          <a:p>
            <a:r>
              <a:rPr lang="en-US" dirty="0" smtClean="0"/>
              <a:t>The First Crusade (1096-1099)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crusades fighti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47" y="1948656"/>
            <a:ext cx="4222273" cy="4666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mundo-fro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953" y="4981873"/>
            <a:ext cx="1828800" cy="182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6725230" y="837998"/>
            <a:ext cx="5289094" cy="4977110"/>
          </a:xfrm>
          <a:prstGeom prst="wedgeEllipseCallout">
            <a:avLst>
              <a:gd name="adj1" fmla="val -34594"/>
              <a:gd name="adj2" fmla="val 55799"/>
            </a:avLst>
          </a:prstGeom>
          <a:solidFill>
            <a:schemeClr val="bg1"/>
          </a:solidFill>
          <a:ln w="12700">
            <a:solidFill>
              <a:srgbClr val="0A56A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800" dirty="0" smtClean="0">
                <a:solidFill>
                  <a:srgbClr val="0A56A4"/>
                </a:solidFill>
              </a:rPr>
              <a:t>Europeans win the First Crusade &amp; thus control Jerusalem.  </a:t>
            </a:r>
            <a:endParaRPr lang="en-US" altLang="en-US" sz="2800" dirty="0">
              <a:solidFill>
                <a:srgbClr val="0A56A4"/>
              </a:solidFill>
            </a:endParaRPr>
          </a:p>
          <a:p>
            <a:pPr algn="ctr" eaLnBrk="1" hangingPunct="1"/>
            <a:r>
              <a:rPr lang="en-US" altLang="en-US" sz="2800" dirty="0" smtClean="0">
                <a:solidFill>
                  <a:srgbClr val="0A56A4"/>
                </a:solidFill>
              </a:rPr>
              <a:t>They capitalized on the political fragmentation of the Islamic world during this time</a:t>
            </a:r>
            <a:endParaRPr lang="en-US" altLang="en-US" sz="2800" dirty="0">
              <a:solidFill>
                <a:srgbClr val="0A56A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30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4783</TotalTime>
  <Words>310</Words>
  <Application>Microsoft Office PowerPoint</Application>
  <PresentationFormat>Widescreen</PresentationFormat>
  <Paragraphs>58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Office Theme</vt:lpstr>
      <vt:lpstr>The Crusades</vt:lpstr>
      <vt:lpstr>What does the word “crusade” mean? </vt:lpstr>
      <vt:lpstr>Jerusalem is Important to Jews, Christians, &amp; Muslims… Why?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First Crusade (1096-1099)</vt:lpstr>
      <vt:lpstr>The 2nd Crusade (1147-1154)</vt:lpstr>
      <vt:lpstr>The 3rd Crusade  (1189-1192)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Crusades</dc:title>
  <dc:creator>Elaina</dc:creator>
  <cp:lastModifiedBy>Elaina Barroso</cp:lastModifiedBy>
  <cp:revision>16</cp:revision>
  <cp:lastPrinted>2017-02-23T20:04:17Z</cp:lastPrinted>
  <dcterms:created xsi:type="dcterms:W3CDTF">2016-02-01T22:27:54Z</dcterms:created>
  <dcterms:modified xsi:type="dcterms:W3CDTF">2018-02-13T15:16:00Z</dcterms:modified>
</cp:coreProperties>
</file>